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2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9" r:id="rId14"/>
    <p:sldId id="290" r:id="rId15"/>
    <p:sldId id="268" r:id="rId16"/>
    <p:sldId id="269" r:id="rId17"/>
    <p:sldId id="270" r:id="rId18"/>
    <p:sldId id="271" r:id="rId19"/>
    <p:sldId id="272" r:id="rId20"/>
    <p:sldId id="273" r:id="rId21"/>
    <p:sldId id="292" r:id="rId22"/>
    <p:sldId id="274" r:id="rId23"/>
    <p:sldId id="275" r:id="rId24"/>
    <p:sldId id="276" r:id="rId25"/>
    <p:sldId id="277" r:id="rId26"/>
    <p:sldId id="278" r:id="rId27"/>
    <p:sldId id="279" r:id="rId28"/>
    <p:sldId id="281" r:id="rId29"/>
    <p:sldId id="282" r:id="rId30"/>
    <p:sldId id="283" r:id="rId31"/>
    <p:sldId id="284" r:id="rId32"/>
    <p:sldId id="285" r:id="rId33"/>
    <p:sldId id="286" r:id="rId34"/>
    <p:sldId id="287" r:id="rId35"/>
    <p:sldId id="288"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19F59A-DB62-4012-B327-32E493363F8A}" v="40" dt="2024-04-16T06:31:39.7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rma, Priya (Contractor)" userId="7426b0be-edb2-4191-ab72-6c612335ea77" providerId="ADAL" clId="{C619F59A-DB62-4012-B327-32E493363F8A}"/>
    <pc:docChg chg="undo custSel addSld delSld modSld modMainMaster">
      <pc:chgData name="Verma, Priya (Contractor)" userId="7426b0be-edb2-4191-ab72-6c612335ea77" providerId="ADAL" clId="{C619F59A-DB62-4012-B327-32E493363F8A}" dt="2024-04-16T06:32:43.647" v="495" actId="1037"/>
      <pc:docMkLst>
        <pc:docMk/>
      </pc:docMkLst>
      <pc:sldChg chg="modSp mod setBg">
        <pc:chgData name="Verma, Priya (Contractor)" userId="7426b0be-edb2-4191-ab72-6c612335ea77" providerId="ADAL" clId="{C619F59A-DB62-4012-B327-32E493363F8A}" dt="2024-04-16T06:31:39.783" v="458"/>
        <pc:sldMkLst>
          <pc:docMk/>
          <pc:sldMk cId="3257594513" sldId="256"/>
        </pc:sldMkLst>
        <pc:spChg chg="mod">
          <ac:chgData name="Verma, Priya (Contractor)" userId="7426b0be-edb2-4191-ab72-6c612335ea77" providerId="ADAL" clId="{C619F59A-DB62-4012-B327-32E493363F8A}" dt="2024-03-27T15:33:05.165" v="32" actId="121"/>
          <ac:spMkLst>
            <pc:docMk/>
            <pc:sldMk cId="3257594513" sldId="256"/>
            <ac:spMk id="5" creationId="{D069D6D8-F99D-4632-9C39-D140069C9EBA}"/>
          </ac:spMkLst>
        </pc:spChg>
      </pc:sldChg>
      <pc:sldChg chg="modSp mod">
        <pc:chgData name="Verma, Priya (Contractor)" userId="7426b0be-edb2-4191-ab72-6c612335ea77" providerId="ADAL" clId="{C619F59A-DB62-4012-B327-32E493363F8A}" dt="2024-03-27T15:37:16.212" v="135" actId="20577"/>
        <pc:sldMkLst>
          <pc:docMk/>
          <pc:sldMk cId="1174558764" sldId="258"/>
        </pc:sldMkLst>
        <pc:spChg chg="mod">
          <ac:chgData name="Verma, Priya (Contractor)" userId="7426b0be-edb2-4191-ab72-6c612335ea77" providerId="ADAL" clId="{C619F59A-DB62-4012-B327-32E493363F8A}" dt="2024-03-27T15:37:16.212" v="135" actId="20577"/>
          <ac:spMkLst>
            <pc:docMk/>
            <pc:sldMk cId="1174558764" sldId="258"/>
            <ac:spMk id="3" creationId="{0E8A9F9B-2A21-4E47-B116-BEAF911371E4}"/>
          </ac:spMkLst>
        </pc:spChg>
      </pc:sldChg>
      <pc:sldChg chg="addSp delSp modSp mod">
        <pc:chgData name="Verma, Priya (Contractor)" userId="7426b0be-edb2-4191-ab72-6c612335ea77" providerId="ADAL" clId="{C619F59A-DB62-4012-B327-32E493363F8A}" dt="2024-03-27T15:45:31.764" v="198" actId="962"/>
        <pc:sldMkLst>
          <pc:docMk/>
          <pc:sldMk cId="3007389800" sldId="267"/>
        </pc:sldMkLst>
        <pc:picChg chg="del">
          <ac:chgData name="Verma, Priya (Contractor)" userId="7426b0be-edb2-4191-ab72-6c612335ea77" providerId="ADAL" clId="{C619F59A-DB62-4012-B327-32E493363F8A}" dt="2024-03-27T15:44:43.604" v="136" actId="478"/>
          <ac:picMkLst>
            <pc:docMk/>
            <pc:sldMk cId="3007389800" sldId="267"/>
            <ac:picMk id="5" creationId="{F79EA389-D28D-4D87-8AC4-8FF9A1EDE6A6}"/>
          </ac:picMkLst>
        </pc:picChg>
        <pc:picChg chg="add mod">
          <ac:chgData name="Verma, Priya (Contractor)" userId="7426b0be-edb2-4191-ab72-6c612335ea77" providerId="ADAL" clId="{C619F59A-DB62-4012-B327-32E493363F8A}" dt="2024-03-27T15:45:31.764" v="198" actId="962"/>
          <ac:picMkLst>
            <pc:docMk/>
            <pc:sldMk cId="3007389800" sldId="267"/>
            <ac:picMk id="6" creationId="{71B2A9B2-E7CF-6C91-3A20-CF9CDFC53D5F}"/>
          </ac:picMkLst>
        </pc:picChg>
      </pc:sldChg>
      <pc:sldChg chg="addSp delSp modSp mod">
        <pc:chgData name="Verma, Priya (Contractor)" userId="7426b0be-edb2-4191-ab72-6c612335ea77" providerId="ADAL" clId="{C619F59A-DB62-4012-B327-32E493363F8A}" dt="2024-03-27T16:07:47.942" v="267" actId="1076"/>
        <pc:sldMkLst>
          <pc:docMk/>
          <pc:sldMk cId="68791023" sldId="268"/>
        </pc:sldMkLst>
        <pc:picChg chg="add del mod">
          <ac:chgData name="Verma, Priya (Contractor)" userId="7426b0be-edb2-4191-ab72-6c612335ea77" providerId="ADAL" clId="{C619F59A-DB62-4012-B327-32E493363F8A}" dt="2024-03-27T16:07:40.220" v="266" actId="478"/>
          <ac:picMkLst>
            <pc:docMk/>
            <pc:sldMk cId="68791023" sldId="268"/>
            <ac:picMk id="5" creationId="{DF95B7DF-2253-2AD5-02CE-58A363AD4C8A}"/>
          </ac:picMkLst>
        </pc:picChg>
        <pc:picChg chg="del">
          <ac:chgData name="Verma, Priya (Contractor)" userId="7426b0be-edb2-4191-ab72-6c612335ea77" providerId="ADAL" clId="{C619F59A-DB62-4012-B327-32E493363F8A}" dt="2024-03-27T15:53:35.670" v="260" actId="478"/>
          <ac:picMkLst>
            <pc:docMk/>
            <pc:sldMk cId="68791023" sldId="268"/>
            <ac:picMk id="7" creationId="{E8E58A03-9651-46BC-BC0A-33D4C4EA24D9}"/>
          </ac:picMkLst>
        </pc:picChg>
        <pc:picChg chg="add mod">
          <ac:chgData name="Verma, Priya (Contractor)" userId="7426b0be-edb2-4191-ab72-6c612335ea77" providerId="ADAL" clId="{C619F59A-DB62-4012-B327-32E493363F8A}" dt="2024-03-27T16:07:47.942" v="267" actId="1076"/>
          <ac:picMkLst>
            <pc:docMk/>
            <pc:sldMk cId="68791023" sldId="268"/>
            <ac:picMk id="8" creationId="{2CF21FC0-42F3-1B05-8936-0C66E81E5A62}"/>
          </ac:picMkLst>
        </pc:picChg>
      </pc:sldChg>
      <pc:sldChg chg="addSp delSp mod">
        <pc:chgData name="Verma, Priya (Contractor)" userId="7426b0be-edb2-4191-ab72-6c612335ea77" providerId="ADAL" clId="{C619F59A-DB62-4012-B327-32E493363F8A}" dt="2024-03-27T15:57:41.753" v="264" actId="478"/>
        <pc:sldMkLst>
          <pc:docMk/>
          <pc:sldMk cId="3036142127" sldId="269"/>
        </pc:sldMkLst>
        <pc:picChg chg="add">
          <ac:chgData name="Verma, Priya (Contractor)" userId="7426b0be-edb2-4191-ab72-6c612335ea77" providerId="ADAL" clId="{C619F59A-DB62-4012-B327-32E493363F8A}" dt="2024-03-27T15:57:38.646" v="263" actId="22"/>
          <ac:picMkLst>
            <pc:docMk/>
            <pc:sldMk cId="3036142127" sldId="269"/>
            <ac:picMk id="4" creationId="{B249F860-6321-FA5B-D8AF-72CE68BC65E9}"/>
          </ac:picMkLst>
        </pc:picChg>
        <pc:picChg chg="del">
          <ac:chgData name="Verma, Priya (Contractor)" userId="7426b0be-edb2-4191-ab72-6c612335ea77" providerId="ADAL" clId="{C619F59A-DB62-4012-B327-32E493363F8A}" dt="2024-03-27T15:57:41.753" v="264" actId="478"/>
          <ac:picMkLst>
            <pc:docMk/>
            <pc:sldMk cId="3036142127" sldId="269"/>
            <ac:picMk id="5" creationId="{8DF2E4B3-DF05-4EB9-AB17-C76FE1726B79}"/>
          </ac:picMkLst>
        </pc:picChg>
      </pc:sldChg>
      <pc:sldChg chg="addSp delSp modSp mod">
        <pc:chgData name="Verma, Priya (Contractor)" userId="7426b0be-edb2-4191-ab72-6c612335ea77" providerId="ADAL" clId="{C619F59A-DB62-4012-B327-32E493363F8A}" dt="2024-03-27T16:15:14.690" v="276" actId="1076"/>
        <pc:sldMkLst>
          <pc:docMk/>
          <pc:sldMk cId="4148860581" sldId="270"/>
        </pc:sldMkLst>
        <pc:picChg chg="add del mod">
          <ac:chgData name="Verma, Priya (Contractor)" userId="7426b0be-edb2-4191-ab72-6c612335ea77" providerId="ADAL" clId="{C619F59A-DB62-4012-B327-32E493363F8A}" dt="2024-03-27T16:12:46.633" v="273" actId="22"/>
          <ac:picMkLst>
            <pc:docMk/>
            <pc:sldMk cId="4148860581" sldId="270"/>
            <ac:picMk id="4" creationId="{0060DE2B-9C44-C5A7-756B-7133EE51B46D}"/>
          </ac:picMkLst>
        </pc:picChg>
        <pc:picChg chg="add del">
          <ac:chgData name="Verma, Priya (Contractor)" userId="7426b0be-edb2-4191-ab72-6c612335ea77" providerId="ADAL" clId="{C619F59A-DB62-4012-B327-32E493363F8A}" dt="2024-03-27T16:15:10.550" v="275" actId="478"/>
          <ac:picMkLst>
            <pc:docMk/>
            <pc:sldMk cId="4148860581" sldId="270"/>
            <ac:picMk id="5" creationId="{5A6EECDE-36C0-4565-9A57-49345BD69215}"/>
          </ac:picMkLst>
        </pc:picChg>
        <pc:picChg chg="add mod">
          <ac:chgData name="Verma, Priya (Contractor)" userId="7426b0be-edb2-4191-ab72-6c612335ea77" providerId="ADAL" clId="{C619F59A-DB62-4012-B327-32E493363F8A}" dt="2024-03-27T16:15:14.690" v="276" actId="1076"/>
          <ac:picMkLst>
            <pc:docMk/>
            <pc:sldMk cId="4148860581" sldId="270"/>
            <ac:picMk id="7" creationId="{37C865C7-9A66-06E7-B567-FE531CEB99C3}"/>
          </ac:picMkLst>
        </pc:picChg>
      </pc:sldChg>
      <pc:sldChg chg="addSp delSp modSp mod">
        <pc:chgData name="Verma, Priya (Contractor)" userId="7426b0be-edb2-4191-ab72-6c612335ea77" providerId="ADAL" clId="{C619F59A-DB62-4012-B327-32E493363F8A}" dt="2024-03-27T16:49:53.107" v="320" actId="20577"/>
        <pc:sldMkLst>
          <pc:docMk/>
          <pc:sldMk cId="2597053444" sldId="271"/>
        </pc:sldMkLst>
        <pc:spChg chg="add mod">
          <ac:chgData name="Verma, Priya (Contractor)" userId="7426b0be-edb2-4191-ab72-6c612335ea77" providerId="ADAL" clId="{C619F59A-DB62-4012-B327-32E493363F8A}" dt="2024-03-27T16:49:53.107" v="320" actId="20577"/>
          <ac:spMkLst>
            <pc:docMk/>
            <pc:sldMk cId="2597053444" sldId="271"/>
            <ac:spMk id="12" creationId="{94347A86-46EB-75F7-79B4-900262CF3A45}"/>
          </ac:spMkLst>
        </pc:spChg>
        <pc:picChg chg="del">
          <ac:chgData name="Verma, Priya (Contractor)" userId="7426b0be-edb2-4191-ab72-6c612335ea77" providerId="ADAL" clId="{C619F59A-DB62-4012-B327-32E493363F8A}" dt="2024-03-27T16:43:24.010" v="278" actId="478"/>
          <ac:picMkLst>
            <pc:docMk/>
            <pc:sldMk cId="2597053444" sldId="271"/>
            <ac:picMk id="3" creationId="{8F257B26-5F28-407C-8D81-878B8F57261E}"/>
          </ac:picMkLst>
        </pc:picChg>
        <pc:picChg chg="add mod">
          <ac:chgData name="Verma, Priya (Contractor)" userId="7426b0be-edb2-4191-ab72-6c612335ea77" providerId="ADAL" clId="{C619F59A-DB62-4012-B327-32E493363F8A}" dt="2024-03-27T16:49:21.818" v="292" actId="1076"/>
          <ac:picMkLst>
            <pc:docMk/>
            <pc:sldMk cId="2597053444" sldId="271"/>
            <ac:picMk id="4" creationId="{C1C804B3-4950-FC2A-D9C0-8C18CE59FAFE}"/>
          </ac:picMkLst>
        </pc:picChg>
        <pc:picChg chg="del">
          <ac:chgData name="Verma, Priya (Contractor)" userId="7426b0be-edb2-4191-ab72-6c612335ea77" providerId="ADAL" clId="{C619F59A-DB62-4012-B327-32E493363F8A}" dt="2024-03-27T16:43:37.861" v="281" actId="478"/>
          <ac:picMkLst>
            <pc:docMk/>
            <pc:sldMk cId="2597053444" sldId="271"/>
            <ac:picMk id="5" creationId="{7B1A3D62-A380-4DBA-9BC1-0F1F50DE845F}"/>
          </ac:picMkLst>
        </pc:picChg>
        <pc:picChg chg="add mod">
          <ac:chgData name="Verma, Priya (Contractor)" userId="7426b0be-edb2-4191-ab72-6c612335ea77" providerId="ADAL" clId="{C619F59A-DB62-4012-B327-32E493363F8A}" dt="2024-03-27T16:49:17.613" v="291" actId="1076"/>
          <ac:picMkLst>
            <pc:docMk/>
            <pc:sldMk cId="2597053444" sldId="271"/>
            <ac:picMk id="7" creationId="{9052004A-B0E6-FF61-A913-22DD96BB1E2A}"/>
          </ac:picMkLst>
        </pc:picChg>
        <pc:picChg chg="add mod">
          <ac:chgData name="Verma, Priya (Contractor)" userId="7426b0be-edb2-4191-ab72-6c612335ea77" providerId="ADAL" clId="{C619F59A-DB62-4012-B327-32E493363F8A}" dt="2024-03-27T16:49:00.530" v="290" actId="1076"/>
          <ac:picMkLst>
            <pc:docMk/>
            <pc:sldMk cId="2597053444" sldId="271"/>
            <ac:picMk id="9" creationId="{F569748F-DC13-0F2A-729E-FC4EDDA0294C}"/>
          </ac:picMkLst>
        </pc:picChg>
        <pc:picChg chg="add mod">
          <ac:chgData name="Verma, Priya (Contractor)" userId="7426b0be-edb2-4191-ab72-6c612335ea77" providerId="ADAL" clId="{C619F59A-DB62-4012-B327-32E493363F8A}" dt="2024-03-27T16:48:56.155" v="289" actId="1076"/>
          <ac:picMkLst>
            <pc:docMk/>
            <pc:sldMk cId="2597053444" sldId="271"/>
            <ac:picMk id="11" creationId="{23EA89FD-7787-22C5-D038-0441D48C5914}"/>
          </ac:picMkLst>
        </pc:picChg>
      </pc:sldChg>
      <pc:sldChg chg="addSp delSp mod">
        <pc:chgData name="Verma, Priya (Contractor)" userId="7426b0be-edb2-4191-ab72-6c612335ea77" providerId="ADAL" clId="{C619F59A-DB62-4012-B327-32E493363F8A}" dt="2024-03-27T16:54:47.111" v="322" actId="478"/>
        <pc:sldMkLst>
          <pc:docMk/>
          <pc:sldMk cId="1947006976" sldId="272"/>
        </pc:sldMkLst>
        <pc:picChg chg="add">
          <ac:chgData name="Verma, Priya (Contractor)" userId="7426b0be-edb2-4191-ab72-6c612335ea77" providerId="ADAL" clId="{C619F59A-DB62-4012-B327-32E493363F8A}" dt="2024-03-27T16:54:43.155" v="321" actId="22"/>
          <ac:picMkLst>
            <pc:docMk/>
            <pc:sldMk cId="1947006976" sldId="272"/>
            <ac:picMk id="4" creationId="{182484E9-0327-25BF-F6B2-B6DAA9A37242}"/>
          </ac:picMkLst>
        </pc:picChg>
        <pc:picChg chg="del">
          <ac:chgData name="Verma, Priya (Contractor)" userId="7426b0be-edb2-4191-ab72-6c612335ea77" providerId="ADAL" clId="{C619F59A-DB62-4012-B327-32E493363F8A}" dt="2024-03-27T16:54:47.111" v="322" actId="478"/>
          <ac:picMkLst>
            <pc:docMk/>
            <pc:sldMk cId="1947006976" sldId="272"/>
            <ac:picMk id="7" creationId="{B2FAFB0B-BAF1-476A-9429-E3E03A5ADEBD}"/>
          </ac:picMkLst>
        </pc:picChg>
      </pc:sldChg>
      <pc:sldChg chg="addSp delSp modSp mod">
        <pc:chgData name="Verma, Priya (Contractor)" userId="7426b0be-edb2-4191-ab72-6c612335ea77" providerId="ADAL" clId="{C619F59A-DB62-4012-B327-32E493363F8A}" dt="2024-03-27T17:03:27.887" v="340" actId="1076"/>
        <pc:sldMkLst>
          <pc:docMk/>
          <pc:sldMk cId="2269986522" sldId="273"/>
        </pc:sldMkLst>
        <pc:picChg chg="add mod">
          <ac:chgData name="Verma, Priya (Contractor)" userId="7426b0be-edb2-4191-ab72-6c612335ea77" providerId="ADAL" clId="{C619F59A-DB62-4012-B327-32E493363F8A}" dt="2024-03-27T16:56:32.329" v="329" actId="1076"/>
          <ac:picMkLst>
            <pc:docMk/>
            <pc:sldMk cId="2269986522" sldId="273"/>
            <ac:picMk id="4" creationId="{F9832D66-ADD7-FF7B-0BC1-FF9C76F5560E}"/>
          </ac:picMkLst>
        </pc:picChg>
        <pc:picChg chg="del">
          <ac:chgData name="Verma, Priya (Contractor)" userId="7426b0be-edb2-4191-ab72-6c612335ea77" providerId="ADAL" clId="{C619F59A-DB62-4012-B327-32E493363F8A}" dt="2024-03-27T16:56:03.551" v="324" actId="478"/>
          <ac:picMkLst>
            <pc:docMk/>
            <pc:sldMk cId="2269986522" sldId="273"/>
            <ac:picMk id="5" creationId="{25F33AC7-F004-407B-9232-289522B2E085}"/>
          </ac:picMkLst>
        </pc:picChg>
        <pc:picChg chg="del">
          <ac:chgData name="Verma, Priya (Contractor)" userId="7426b0be-edb2-4191-ab72-6c612335ea77" providerId="ADAL" clId="{C619F59A-DB62-4012-B327-32E493363F8A}" dt="2024-03-27T16:56:37.258" v="330" actId="478"/>
          <ac:picMkLst>
            <pc:docMk/>
            <pc:sldMk cId="2269986522" sldId="273"/>
            <ac:picMk id="7" creationId="{AC69C708-7BFC-49FE-93A2-0EFFF76664AC}"/>
          </ac:picMkLst>
        </pc:picChg>
        <pc:picChg chg="add del">
          <ac:chgData name="Verma, Priya (Contractor)" userId="7426b0be-edb2-4191-ab72-6c612335ea77" providerId="ADAL" clId="{C619F59A-DB62-4012-B327-32E493363F8A}" dt="2024-03-27T16:59:26.018" v="333" actId="21"/>
          <ac:picMkLst>
            <pc:docMk/>
            <pc:sldMk cId="2269986522" sldId="273"/>
            <ac:picMk id="8" creationId="{34671091-13B9-634E-D275-9B3C035A3820}"/>
          </ac:picMkLst>
        </pc:picChg>
        <pc:picChg chg="add mod">
          <ac:chgData name="Verma, Priya (Contractor)" userId="7426b0be-edb2-4191-ab72-6c612335ea77" providerId="ADAL" clId="{C619F59A-DB62-4012-B327-32E493363F8A}" dt="2024-03-27T17:03:27.887" v="340" actId="1076"/>
          <ac:picMkLst>
            <pc:docMk/>
            <pc:sldMk cId="2269986522" sldId="273"/>
            <ac:picMk id="11" creationId="{1C723092-AE11-7531-5B7A-42580E213B31}"/>
          </ac:picMkLst>
        </pc:picChg>
      </pc:sldChg>
      <pc:sldChg chg="addSp delSp modSp mod">
        <pc:chgData name="Verma, Priya (Contractor)" userId="7426b0be-edb2-4191-ab72-6c612335ea77" providerId="ADAL" clId="{C619F59A-DB62-4012-B327-32E493363F8A}" dt="2024-03-27T19:27:11.545" v="360" actId="1076"/>
        <pc:sldMkLst>
          <pc:docMk/>
          <pc:sldMk cId="2331797633" sldId="274"/>
        </pc:sldMkLst>
        <pc:picChg chg="add mod">
          <ac:chgData name="Verma, Priya (Contractor)" userId="7426b0be-edb2-4191-ab72-6c612335ea77" providerId="ADAL" clId="{C619F59A-DB62-4012-B327-32E493363F8A}" dt="2024-03-27T19:27:11.545" v="360" actId="1076"/>
          <ac:picMkLst>
            <pc:docMk/>
            <pc:sldMk cId="2331797633" sldId="274"/>
            <ac:picMk id="4" creationId="{13FCA7FD-8B98-E501-E9FF-4367CD8A3460}"/>
          </ac:picMkLst>
        </pc:picChg>
        <pc:picChg chg="del">
          <ac:chgData name="Verma, Priya (Contractor)" userId="7426b0be-edb2-4191-ab72-6c612335ea77" providerId="ADAL" clId="{C619F59A-DB62-4012-B327-32E493363F8A}" dt="2024-03-27T19:27:06.922" v="359" actId="478"/>
          <ac:picMkLst>
            <pc:docMk/>
            <pc:sldMk cId="2331797633" sldId="274"/>
            <ac:picMk id="7" creationId="{D80C3EA7-C26F-4970-912C-17849F71D375}"/>
          </ac:picMkLst>
        </pc:picChg>
      </pc:sldChg>
      <pc:sldChg chg="addSp delSp modSp mod">
        <pc:chgData name="Verma, Priya (Contractor)" userId="7426b0be-edb2-4191-ab72-6c612335ea77" providerId="ADAL" clId="{C619F59A-DB62-4012-B327-32E493363F8A}" dt="2024-03-27T19:32:17.667" v="367" actId="1076"/>
        <pc:sldMkLst>
          <pc:docMk/>
          <pc:sldMk cId="153370959" sldId="275"/>
        </pc:sldMkLst>
        <pc:picChg chg="add mod">
          <ac:chgData name="Verma, Priya (Contractor)" userId="7426b0be-edb2-4191-ab72-6c612335ea77" providerId="ADAL" clId="{C619F59A-DB62-4012-B327-32E493363F8A}" dt="2024-03-27T19:28:12.630" v="364" actId="1076"/>
          <ac:picMkLst>
            <pc:docMk/>
            <pc:sldMk cId="153370959" sldId="275"/>
            <ac:picMk id="4" creationId="{3C19A2B4-74D1-9C09-0B29-2E3007535A25}"/>
          </ac:picMkLst>
        </pc:picChg>
        <pc:picChg chg="del">
          <ac:chgData name="Verma, Priya (Contractor)" userId="7426b0be-edb2-4191-ab72-6c612335ea77" providerId="ADAL" clId="{C619F59A-DB62-4012-B327-32E493363F8A}" dt="2024-03-27T19:28:03.212" v="362" actId="478"/>
          <ac:picMkLst>
            <pc:docMk/>
            <pc:sldMk cId="153370959" sldId="275"/>
            <ac:picMk id="5" creationId="{7A7C50DF-1443-4634-9F59-9DC6D1DAB0A9}"/>
          </ac:picMkLst>
        </pc:picChg>
        <pc:picChg chg="del">
          <ac:chgData name="Verma, Priya (Contractor)" userId="7426b0be-edb2-4191-ab72-6c612335ea77" providerId="ADAL" clId="{C619F59A-DB62-4012-B327-32E493363F8A}" dt="2024-03-27T19:32:13.998" v="366" actId="478"/>
          <ac:picMkLst>
            <pc:docMk/>
            <pc:sldMk cId="153370959" sldId="275"/>
            <ac:picMk id="8" creationId="{61BCD28D-3B72-4F91-A492-6D8BA6A73391}"/>
          </ac:picMkLst>
        </pc:picChg>
        <pc:picChg chg="add mod">
          <ac:chgData name="Verma, Priya (Contractor)" userId="7426b0be-edb2-4191-ab72-6c612335ea77" providerId="ADAL" clId="{C619F59A-DB62-4012-B327-32E493363F8A}" dt="2024-03-27T19:32:17.667" v="367" actId="1076"/>
          <ac:picMkLst>
            <pc:docMk/>
            <pc:sldMk cId="153370959" sldId="275"/>
            <ac:picMk id="9" creationId="{11A362D4-D98E-D896-D6AC-D75A3996D77A}"/>
          </ac:picMkLst>
        </pc:picChg>
      </pc:sldChg>
      <pc:sldChg chg="addSp delSp modSp mod">
        <pc:chgData name="Verma, Priya (Contractor)" userId="7426b0be-edb2-4191-ab72-6c612335ea77" providerId="ADAL" clId="{C619F59A-DB62-4012-B327-32E493363F8A}" dt="2024-03-27T19:37:54.055" v="371" actId="1076"/>
        <pc:sldMkLst>
          <pc:docMk/>
          <pc:sldMk cId="2884842765" sldId="276"/>
        </pc:sldMkLst>
        <pc:picChg chg="add mod">
          <ac:chgData name="Verma, Priya (Contractor)" userId="7426b0be-edb2-4191-ab72-6c612335ea77" providerId="ADAL" clId="{C619F59A-DB62-4012-B327-32E493363F8A}" dt="2024-03-27T19:37:54.055" v="371" actId="1076"/>
          <ac:picMkLst>
            <pc:docMk/>
            <pc:sldMk cId="2884842765" sldId="276"/>
            <ac:picMk id="5" creationId="{B9F5147B-FDBC-9D46-3FDC-BCE4631EE525}"/>
          </ac:picMkLst>
        </pc:picChg>
        <pc:picChg chg="del">
          <ac:chgData name="Verma, Priya (Contractor)" userId="7426b0be-edb2-4191-ab72-6c612335ea77" providerId="ADAL" clId="{C619F59A-DB62-4012-B327-32E493363F8A}" dt="2024-03-27T19:37:48.870" v="370" actId="478"/>
          <ac:picMkLst>
            <pc:docMk/>
            <pc:sldMk cId="2884842765" sldId="276"/>
            <ac:picMk id="6" creationId="{99D0D812-5D3F-4997-8FCB-1616260B1BEF}"/>
          </ac:picMkLst>
        </pc:picChg>
      </pc:sldChg>
      <pc:sldChg chg="addSp delSp modSp mod">
        <pc:chgData name="Verma, Priya (Contractor)" userId="7426b0be-edb2-4191-ab72-6c612335ea77" providerId="ADAL" clId="{C619F59A-DB62-4012-B327-32E493363F8A}" dt="2024-03-27T19:41:17.519" v="382" actId="1076"/>
        <pc:sldMkLst>
          <pc:docMk/>
          <pc:sldMk cId="653382604" sldId="277"/>
        </pc:sldMkLst>
        <pc:picChg chg="add mod">
          <ac:chgData name="Verma, Priya (Contractor)" userId="7426b0be-edb2-4191-ab72-6c612335ea77" providerId="ADAL" clId="{C619F59A-DB62-4012-B327-32E493363F8A}" dt="2024-03-27T19:38:43.706" v="377" actId="1076"/>
          <ac:picMkLst>
            <pc:docMk/>
            <pc:sldMk cId="653382604" sldId="277"/>
            <ac:picMk id="4" creationId="{293FBEDB-9E08-3B0A-B4C4-F952E751FB14}"/>
          </ac:picMkLst>
        </pc:picChg>
        <pc:picChg chg="del">
          <ac:chgData name="Verma, Priya (Contractor)" userId="7426b0be-edb2-4191-ab72-6c612335ea77" providerId="ADAL" clId="{C619F59A-DB62-4012-B327-32E493363F8A}" dt="2024-03-27T19:38:29.649" v="373" actId="478"/>
          <ac:picMkLst>
            <pc:docMk/>
            <pc:sldMk cId="653382604" sldId="277"/>
            <ac:picMk id="5" creationId="{ECAAA5E9-0AE2-4ADC-9FE0-20BB9945E326}"/>
          </ac:picMkLst>
        </pc:picChg>
        <pc:picChg chg="add mod">
          <ac:chgData name="Verma, Priya (Contractor)" userId="7426b0be-edb2-4191-ab72-6c612335ea77" providerId="ADAL" clId="{C619F59A-DB62-4012-B327-32E493363F8A}" dt="2024-03-27T19:41:17.519" v="382" actId="1076"/>
          <ac:picMkLst>
            <pc:docMk/>
            <pc:sldMk cId="653382604" sldId="277"/>
            <ac:picMk id="8" creationId="{4D4005B7-C31F-2628-F7DB-CDE5F5FF2127}"/>
          </ac:picMkLst>
        </pc:picChg>
        <pc:picChg chg="del">
          <ac:chgData name="Verma, Priya (Contractor)" userId="7426b0be-edb2-4191-ab72-6c612335ea77" providerId="ADAL" clId="{C619F59A-DB62-4012-B327-32E493363F8A}" dt="2024-03-27T19:38:48.396" v="378" actId="478"/>
          <ac:picMkLst>
            <pc:docMk/>
            <pc:sldMk cId="653382604" sldId="277"/>
            <ac:picMk id="9" creationId="{C8BA92F8-714A-42DF-BFC4-90B82E21EEC5}"/>
          </ac:picMkLst>
        </pc:picChg>
      </pc:sldChg>
      <pc:sldChg chg="addSp delSp mod">
        <pc:chgData name="Verma, Priya (Contractor)" userId="7426b0be-edb2-4191-ab72-6c612335ea77" providerId="ADAL" clId="{C619F59A-DB62-4012-B327-32E493363F8A}" dt="2024-03-27T19:45:27.917" v="384" actId="22"/>
        <pc:sldMkLst>
          <pc:docMk/>
          <pc:sldMk cId="854245937" sldId="278"/>
        </pc:sldMkLst>
        <pc:picChg chg="add">
          <ac:chgData name="Verma, Priya (Contractor)" userId="7426b0be-edb2-4191-ab72-6c612335ea77" providerId="ADAL" clId="{C619F59A-DB62-4012-B327-32E493363F8A}" dt="2024-03-27T19:45:27.917" v="384" actId="22"/>
          <ac:picMkLst>
            <pc:docMk/>
            <pc:sldMk cId="854245937" sldId="278"/>
            <ac:picMk id="4" creationId="{7058116B-05D8-E5D0-A1B9-7429DD6D6AC3}"/>
          </ac:picMkLst>
        </pc:picChg>
        <pc:picChg chg="del">
          <ac:chgData name="Verma, Priya (Contractor)" userId="7426b0be-edb2-4191-ab72-6c612335ea77" providerId="ADAL" clId="{C619F59A-DB62-4012-B327-32E493363F8A}" dt="2024-03-27T19:45:27.038" v="383" actId="478"/>
          <ac:picMkLst>
            <pc:docMk/>
            <pc:sldMk cId="854245937" sldId="278"/>
            <ac:picMk id="7" creationId="{7BCB97E7-5D52-4B7C-8148-E9705138CE1E}"/>
          </ac:picMkLst>
        </pc:picChg>
      </pc:sldChg>
      <pc:sldChg chg="addSp delSp modSp mod">
        <pc:chgData name="Verma, Priya (Contractor)" userId="7426b0be-edb2-4191-ab72-6c612335ea77" providerId="ADAL" clId="{C619F59A-DB62-4012-B327-32E493363F8A}" dt="2024-03-27T19:50:06.001" v="392" actId="1076"/>
        <pc:sldMkLst>
          <pc:docMk/>
          <pc:sldMk cId="1942502118" sldId="279"/>
        </pc:sldMkLst>
        <pc:picChg chg="add mod">
          <ac:chgData name="Verma, Priya (Contractor)" userId="7426b0be-edb2-4191-ab72-6c612335ea77" providerId="ADAL" clId="{C619F59A-DB62-4012-B327-32E493363F8A}" dt="2024-03-27T19:46:07.133" v="388" actId="1076"/>
          <ac:picMkLst>
            <pc:docMk/>
            <pc:sldMk cId="1942502118" sldId="279"/>
            <ac:picMk id="4" creationId="{287EC8EA-1D9A-2B8E-DC36-6E9511C317AB}"/>
          </ac:picMkLst>
        </pc:picChg>
        <pc:picChg chg="del">
          <ac:chgData name="Verma, Priya (Contractor)" userId="7426b0be-edb2-4191-ab72-6c612335ea77" providerId="ADAL" clId="{C619F59A-DB62-4012-B327-32E493363F8A}" dt="2024-03-27T19:46:00.594" v="385" actId="478"/>
          <ac:picMkLst>
            <pc:docMk/>
            <pc:sldMk cId="1942502118" sldId="279"/>
            <ac:picMk id="5" creationId="{52EBC09B-13AD-4828-B427-B9AB1D556DFA}"/>
          </ac:picMkLst>
        </pc:picChg>
        <pc:picChg chg="add mod">
          <ac:chgData name="Verma, Priya (Contractor)" userId="7426b0be-edb2-4191-ab72-6c612335ea77" providerId="ADAL" clId="{C619F59A-DB62-4012-B327-32E493363F8A}" dt="2024-03-27T19:50:06.001" v="392" actId="1076"/>
          <ac:picMkLst>
            <pc:docMk/>
            <pc:sldMk cId="1942502118" sldId="279"/>
            <ac:picMk id="8" creationId="{74455F9D-2F43-A075-ABEF-7388FFC8D119}"/>
          </ac:picMkLst>
        </pc:picChg>
        <pc:picChg chg="del">
          <ac:chgData name="Verma, Priya (Contractor)" userId="7426b0be-edb2-4191-ab72-6c612335ea77" providerId="ADAL" clId="{C619F59A-DB62-4012-B327-32E493363F8A}" dt="2024-03-27T19:49:59.361" v="389" actId="478"/>
          <ac:picMkLst>
            <pc:docMk/>
            <pc:sldMk cId="1942502118" sldId="279"/>
            <ac:picMk id="11" creationId="{028AE752-F779-43CD-8A24-A2AF659624B6}"/>
          </ac:picMkLst>
        </pc:picChg>
      </pc:sldChg>
      <pc:sldChg chg="delSp del mod">
        <pc:chgData name="Verma, Priya (Contractor)" userId="7426b0be-edb2-4191-ab72-6c612335ea77" providerId="ADAL" clId="{C619F59A-DB62-4012-B327-32E493363F8A}" dt="2024-03-27T19:53:21.365" v="403" actId="2696"/>
        <pc:sldMkLst>
          <pc:docMk/>
          <pc:sldMk cId="2539317273" sldId="280"/>
        </pc:sldMkLst>
        <pc:picChg chg="del">
          <ac:chgData name="Verma, Priya (Contractor)" userId="7426b0be-edb2-4191-ab72-6c612335ea77" providerId="ADAL" clId="{C619F59A-DB62-4012-B327-32E493363F8A}" dt="2024-03-27T19:52:31.532" v="395" actId="478"/>
          <ac:picMkLst>
            <pc:docMk/>
            <pc:sldMk cId="2539317273" sldId="280"/>
            <ac:picMk id="10" creationId="{1B396175-737C-48AA-A56A-7C7EA13FF400}"/>
          </ac:picMkLst>
        </pc:picChg>
        <pc:cxnChg chg="del">
          <ac:chgData name="Verma, Priya (Contractor)" userId="7426b0be-edb2-4191-ab72-6c612335ea77" providerId="ADAL" clId="{C619F59A-DB62-4012-B327-32E493363F8A}" dt="2024-03-27T19:53:13.390" v="401" actId="21"/>
          <ac:cxnSpMkLst>
            <pc:docMk/>
            <pc:sldMk cId="2539317273" sldId="280"/>
            <ac:cxnSpMk id="5" creationId="{7766F7ED-8411-4368-A106-16EE199EDFCD}"/>
          </ac:cxnSpMkLst>
        </pc:cxnChg>
      </pc:sldChg>
      <pc:sldChg chg="addSp delSp modSp mod">
        <pc:chgData name="Verma, Priya (Contractor)" userId="7426b0be-edb2-4191-ab72-6c612335ea77" providerId="ADAL" clId="{C619F59A-DB62-4012-B327-32E493363F8A}" dt="2024-03-27T19:53:16.552" v="402"/>
        <pc:sldMkLst>
          <pc:docMk/>
          <pc:sldMk cId="3439213765" sldId="281"/>
        </pc:sldMkLst>
        <pc:spChg chg="del">
          <ac:chgData name="Verma, Priya (Contractor)" userId="7426b0be-edb2-4191-ab72-6c612335ea77" providerId="ADAL" clId="{C619F59A-DB62-4012-B327-32E493363F8A}" dt="2024-03-27T19:52:44.279" v="396" actId="478"/>
          <ac:spMkLst>
            <pc:docMk/>
            <pc:sldMk cId="3439213765" sldId="281"/>
            <ac:spMk id="5" creationId="{3865D4C0-6C30-4445-87B1-FA7468062858}"/>
          </ac:spMkLst>
        </pc:spChg>
        <pc:spChg chg="add mod">
          <ac:chgData name="Verma, Priya (Contractor)" userId="7426b0be-edb2-4191-ab72-6c612335ea77" providerId="ADAL" clId="{C619F59A-DB62-4012-B327-32E493363F8A}" dt="2024-03-27T19:52:59.669" v="398"/>
          <ac:spMkLst>
            <pc:docMk/>
            <pc:sldMk cId="3439213765" sldId="281"/>
            <ac:spMk id="8" creationId="{676EA15B-DCF9-3DE9-6128-FFBAFCBF8E73}"/>
          </ac:spMkLst>
        </pc:spChg>
        <pc:picChg chg="add del">
          <ac:chgData name="Verma, Priya (Contractor)" userId="7426b0be-edb2-4191-ab72-6c612335ea77" providerId="ADAL" clId="{C619F59A-DB62-4012-B327-32E493363F8A}" dt="2024-03-27T19:53:05.712" v="400" actId="478"/>
          <ac:picMkLst>
            <pc:docMk/>
            <pc:sldMk cId="3439213765" sldId="281"/>
            <ac:picMk id="3" creationId="{DB539682-C3BE-DF53-6D13-00E5896A1E52}"/>
          </ac:picMkLst>
        </pc:picChg>
        <pc:picChg chg="add mod">
          <ac:chgData name="Verma, Priya (Contractor)" userId="7426b0be-edb2-4191-ab72-6c612335ea77" providerId="ADAL" clId="{C619F59A-DB62-4012-B327-32E493363F8A}" dt="2024-03-27T19:53:03.285" v="399" actId="1076"/>
          <ac:picMkLst>
            <pc:docMk/>
            <pc:sldMk cId="3439213765" sldId="281"/>
            <ac:picMk id="6" creationId="{74214FC5-E262-AC92-1CFB-E955C2184729}"/>
          </ac:picMkLst>
        </pc:picChg>
        <pc:picChg chg="del">
          <ac:chgData name="Verma, Priya (Contractor)" userId="7426b0be-edb2-4191-ab72-6c612335ea77" providerId="ADAL" clId="{C619F59A-DB62-4012-B327-32E493363F8A}" dt="2024-03-27T19:52:18.099" v="393" actId="478"/>
          <ac:picMkLst>
            <pc:docMk/>
            <pc:sldMk cId="3439213765" sldId="281"/>
            <ac:picMk id="7" creationId="{1635A060-E2DF-437B-A62A-BEC39B2DD7C6}"/>
          </ac:picMkLst>
        </pc:picChg>
        <pc:cxnChg chg="add mod">
          <ac:chgData name="Verma, Priya (Contractor)" userId="7426b0be-edb2-4191-ab72-6c612335ea77" providerId="ADAL" clId="{C619F59A-DB62-4012-B327-32E493363F8A}" dt="2024-03-27T19:53:16.552" v="402"/>
          <ac:cxnSpMkLst>
            <pc:docMk/>
            <pc:sldMk cId="3439213765" sldId="281"/>
            <ac:cxnSpMk id="9" creationId="{7766F7ED-8411-4368-A106-16EE199EDFCD}"/>
          </ac:cxnSpMkLst>
        </pc:cxnChg>
      </pc:sldChg>
      <pc:sldChg chg="addSp delSp mod">
        <pc:chgData name="Verma, Priya (Contractor)" userId="7426b0be-edb2-4191-ab72-6c612335ea77" providerId="ADAL" clId="{C619F59A-DB62-4012-B327-32E493363F8A}" dt="2024-03-27T20:07:43.526" v="405" actId="22"/>
        <pc:sldMkLst>
          <pc:docMk/>
          <pc:sldMk cId="187343377" sldId="282"/>
        </pc:sldMkLst>
        <pc:picChg chg="add">
          <ac:chgData name="Verma, Priya (Contractor)" userId="7426b0be-edb2-4191-ab72-6c612335ea77" providerId="ADAL" clId="{C619F59A-DB62-4012-B327-32E493363F8A}" dt="2024-03-27T20:07:43.526" v="405" actId="22"/>
          <ac:picMkLst>
            <pc:docMk/>
            <pc:sldMk cId="187343377" sldId="282"/>
            <ac:picMk id="4" creationId="{A9BCAD1C-CB41-C4B8-4F2A-E6E8E9457D3A}"/>
          </ac:picMkLst>
        </pc:picChg>
        <pc:picChg chg="del">
          <ac:chgData name="Verma, Priya (Contractor)" userId="7426b0be-edb2-4191-ab72-6c612335ea77" providerId="ADAL" clId="{C619F59A-DB62-4012-B327-32E493363F8A}" dt="2024-03-27T20:07:42.703" v="404" actId="478"/>
          <ac:picMkLst>
            <pc:docMk/>
            <pc:sldMk cId="187343377" sldId="282"/>
            <ac:picMk id="5" creationId="{407173F3-8422-42C4-9AAA-39A78BC4DB0E}"/>
          </ac:picMkLst>
        </pc:picChg>
      </pc:sldChg>
      <pc:sldChg chg="addSp delSp mod">
        <pc:chgData name="Verma, Priya (Contractor)" userId="7426b0be-edb2-4191-ab72-6c612335ea77" providerId="ADAL" clId="{C619F59A-DB62-4012-B327-32E493363F8A}" dt="2024-03-27T20:09:16.640" v="407" actId="22"/>
        <pc:sldMkLst>
          <pc:docMk/>
          <pc:sldMk cId="4040508599" sldId="283"/>
        </pc:sldMkLst>
        <pc:picChg chg="add">
          <ac:chgData name="Verma, Priya (Contractor)" userId="7426b0be-edb2-4191-ab72-6c612335ea77" providerId="ADAL" clId="{C619F59A-DB62-4012-B327-32E493363F8A}" dt="2024-03-27T20:09:16.640" v="407" actId="22"/>
          <ac:picMkLst>
            <pc:docMk/>
            <pc:sldMk cId="4040508599" sldId="283"/>
            <ac:picMk id="4" creationId="{E1DF9C5F-0BEF-236F-F143-A4D443008FAF}"/>
          </ac:picMkLst>
        </pc:picChg>
        <pc:picChg chg="del">
          <ac:chgData name="Verma, Priya (Contractor)" userId="7426b0be-edb2-4191-ab72-6c612335ea77" providerId="ADAL" clId="{C619F59A-DB62-4012-B327-32E493363F8A}" dt="2024-03-27T20:09:16.110" v="406" actId="478"/>
          <ac:picMkLst>
            <pc:docMk/>
            <pc:sldMk cId="4040508599" sldId="283"/>
            <ac:picMk id="7" creationId="{880AD466-08EF-41A6-99BE-9B735AC1110A}"/>
          </ac:picMkLst>
        </pc:picChg>
      </pc:sldChg>
      <pc:sldChg chg="addSp delSp modSp mod">
        <pc:chgData name="Verma, Priya (Contractor)" userId="7426b0be-edb2-4191-ab72-6c612335ea77" providerId="ADAL" clId="{C619F59A-DB62-4012-B327-32E493363F8A}" dt="2024-03-27T20:11:55.418" v="418" actId="1076"/>
        <pc:sldMkLst>
          <pc:docMk/>
          <pc:sldMk cId="4017604558" sldId="284"/>
        </pc:sldMkLst>
        <pc:picChg chg="add mod">
          <ac:chgData name="Verma, Priya (Contractor)" userId="7426b0be-edb2-4191-ab72-6c612335ea77" providerId="ADAL" clId="{C619F59A-DB62-4012-B327-32E493363F8A}" dt="2024-03-27T20:09:55.602" v="414" actId="14100"/>
          <ac:picMkLst>
            <pc:docMk/>
            <pc:sldMk cId="4017604558" sldId="284"/>
            <ac:picMk id="3" creationId="{36C3D660-10FE-F1B7-69BA-7C0986264149}"/>
          </ac:picMkLst>
        </pc:picChg>
        <pc:picChg chg="add mod">
          <ac:chgData name="Verma, Priya (Contractor)" userId="7426b0be-edb2-4191-ab72-6c612335ea77" providerId="ADAL" clId="{C619F59A-DB62-4012-B327-32E493363F8A}" dt="2024-03-27T20:11:55.418" v="418" actId="1076"/>
          <ac:picMkLst>
            <pc:docMk/>
            <pc:sldMk cId="4017604558" sldId="284"/>
            <ac:picMk id="6" creationId="{A92A3324-05FF-FCB0-C4D2-2BF9995DB35C}"/>
          </ac:picMkLst>
        </pc:picChg>
        <pc:picChg chg="del">
          <ac:chgData name="Verma, Priya (Contractor)" userId="7426b0be-edb2-4191-ab72-6c612335ea77" providerId="ADAL" clId="{C619F59A-DB62-4012-B327-32E493363F8A}" dt="2024-03-27T20:09:41.017" v="408" actId="478"/>
          <ac:picMkLst>
            <pc:docMk/>
            <pc:sldMk cId="4017604558" sldId="284"/>
            <ac:picMk id="7" creationId="{D5769E77-71A9-43B8-B64D-9B4928B2D779}"/>
          </ac:picMkLst>
        </pc:picChg>
        <pc:picChg chg="del">
          <ac:chgData name="Verma, Priya (Contractor)" userId="7426b0be-edb2-4191-ab72-6c612335ea77" providerId="ADAL" clId="{C619F59A-DB62-4012-B327-32E493363F8A}" dt="2024-03-27T20:11:44.484" v="415" actId="478"/>
          <ac:picMkLst>
            <pc:docMk/>
            <pc:sldMk cId="4017604558" sldId="284"/>
            <ac:picMk id="13" creationId="{2B0C782A-9063-43C5-B32F-E864336071A5}"/>
          </ac:picMkLst>
        </pc:picChg>
      </pc:sldChg>
      <pc:sldChg chg="addSp delSp mod">
        <pc:chgData name="Verma, Priya (Contractor)" userId="7426b0be-edb2-4191-ab72-6c612335ea77" providerId="ADAL" clId="{C619F59A-DB62-4012-B327-32E493363F8A}" dt="2024-03-27T20:14:24.814" v="422" actId="22"/>
        <pc:sldMkLst>
          <pc:docMk/>
          <pc:sldMk cId="3572220934" sldId="285"/>
        </pc:sldMkLst>
        <pc:picChg chg="add del">
          <ac:chgData name="Verma, Priya (Contractor)" userId="7426b0be-edb2-4191-ab72-6c612335ea77" providerId="ADAL" clId="{C619F59A-DB62-4012-B327-32E493363F8A}" dt="2024-03-27T20:14:23.952" v="421" actId="478"/>
          <ac:picMkLst>
            <pc:docMk/>
            <pc:sldMk cId="3572220934" sldId="285"/>
            <ac:picMk id="4" creationId="{DE44B464-018D-39BB-0DC2-CEC45B7F5298}"/>
          </ac:picMkLst>
        </pc:picChg>
        <pc:picChg chg="del">
          <ac:chgData name="Verma, Priya (Contractor)" userId="7426b0be-edb2-4191-ab72-6c612335ea77" providerId="ADAL" clId="{C619F59A-DB62-4012-B327-32E493363F8A}" dt="2024-03-27T20:13:03.214" v="419" actId="478"/>
          <ac:picMkLst>
            <pc:docMk/>
            <pc:sldMk cId="3572220934" sldId="285"/>
            <ac:picMk id="7" creationId="{C27EB53F-4CB7-4D3B-B055-2948D7A3609D}"/>
          </ac:picMkLst>
        </pc:picChg>
        <pc:picChg chg="add">
          <ac:chgData name="Verma, Priya (Contractor)" userId="7426b0be-edb2-4191-ab72-6c612335ea77" providerId="ADAL" clId="{C619F59A-DB62-4012-B327-32E493363F8A}" dt="2024-03-27T20:14:24.814" v="422" actId="22"/>
          <ac:picMkLst>
            <pc:docMk/>
            <pc:sldMk cId="3572220934" sldId="285"/>
            <ac:picMk id="8" creationId="{A13E491E-54E4-8EF9-FB68-C5927229A677}"/>
          </ac:picMkLst>
        </pc:picChg>
      </pc:sldChg>
      <pc:sldChg chg="addSp delSp modSp mod">
        <pc:chgData name="Verma, Priya (Contractor)" userId="7426b0be-edb2-4191-ab72-6c612335ea77" providerId="ADAL" clId="{C619F59A-DB62-4012-B327-32E493363F8A}" dt="2024-03-27T20:15:08.136" v="426" actId="1076"/>
        <pc:sldMkLst>
          <pc:docMk/>
          <pc:sldMk cId="900015894" sldId="286"/>
        </pc:sldMkLst>
        <pc:picChg chg="add mod">
          <ac:chgData name="Verma, Priya (Contractor)" userId="7426b0be-edb2-4191-ab72-6c612335ea77" providerId="ADAL" clId="{C619F59A-DB62-4012-B327-32E493363F8A}" dt="2024-03-27T20:15:08.136" v="426" actId="1076"/>
          <ac:picMkLst>
            <pc:docMk/>
            <pc:sldMk cId="900015894" sldId="286"/>
            <ac:picMk id="4" creationId="{9562B180-27BA-1B33-3AE2-509D9A0A4588}"/>
          </ac:picMkLst>
        </pc:picChg>
        <pc:picChg chg="del">
          <ac:chgData name="Verma, Priya (Contractor)" userId="7426b0be-edb2-4191-ab72-6c612335ea77" providerId="ADAL" clId="{C619F59A-DB62-4012-B327-32E493363F8A}" dt="2024-03-27T20:15:01.873" v="423" actId="478"/>
          <ac:picMkLst>
            <pc:docMk/>
            <pc:sldMk cId="900015894" sldId="286"/>
            <ac:picMk id="5" creationId="{1C6FDAE3-693D-4098-BBF8-49101CCCB009}"/>
          </ac:picMkLst>
        </pc:picChg>
      </pc:sldChg>
      <pc:sldChg chg="addSp delSp mod">
        <pc:chgData name="Verma, Priya (Contractor)" userId="7426b0be-edb2-4191-ab72-6c612335ea77" providerId="ADAL" clId="{C619F59A-DB62-4012-B327-32E493363F8A}" dt="2024-03-27T20:16:12.611" v="428" actId="22"/>
        <pc:sldMkLst>
          <pc:docMk/>
          <pc:sldMk cId="4281528804" sldId="287"/>
        </pc:sldMkLst>
        <pc:picChg chg="add">
          <ac:chgData name="Verma, Priya (Contractor)" userId="7426b0be-edb2-4191-ab72-6c612335ea77" providerId="ADAL" clId="{C619F59A-DB62-4012-B327-32E493363F8A}" dt="2024-03-27T20:16:12.611" v="428" actId="22"/>
          <ac:picMkLst>
            <pc:docMk/>
            <pc:sldMk cId="4281528804" sldId="287"/>
            <ac:picMk id="4" creationId="{AC6BD052-2FC8-A3C2-7788-993EFF937B74}"/>
          </ac:picMkLst>
        </pc:picChg>
        <pc:picChg chg="del">
          <ac:chgData name="Verma, Priya (Contractor)" userId="7426b0be-edb2-4191-ab72-6c612335ea77" providerId="ADAL" clId="{C619F59A-DB62-4012-B327-32E493363F8A}" dt="2024-03-27T20:16:12.076" v="427" actId="478"/>
          <ac:picMkLst>
            <pc:docMk/>
            <pc:sldMk cId="4281528804" sldId="287"/>
            <ac:picMk id="5" creationId="{C1D5D88E-3080-4A1F-9CDC-4AACFCA7A604}"/>
          </ac:picMkLst>
        </pc:picChg>
      </pc:sldChg>
      <pc:sldChg chg="addSp delSp modSp mod">
        <pc:chgData name="Verma, Priya (Contractor)" userId="7426b0be-edb2-4191-ab72-6c612335ea77" providerId="ADAL" clId="{C619F59A-DB62-4012-B327-32E493363F8A}" dt="2024-03-27T15:48:57.906" v="248" actId="1076"/>
        <pc:sldMkLst>
          <pc:docMk/>
          <pc:sldMk cId="2114249436" sldId="289"/>
        </pc:sldMkLst>
        <pc:picChg chg="del">
          <ac:chgData name="Verma, Priya (Contractor)" userId="7426b0be-edb2-4191-ab72-6c612335ea77" providerId="ADAL" clId="{C619F59A-DB62-4012-B327-32E493363F8A}" dt="2024-03-27T15:46:46.898" v="199" actId="478"/>
          <ac:picMkLst>
            <pc:docMk/>
            <pc:sldMk cId="2114249436" sldId="289"/>
            <ac:picMk id="4" creationId="{363926F7-4147-4680-83BF-DC8A876D7551}"/>
          </ac:picMkLst>
        </pc:picChg>
        <pc:picChg chg="add mod">
          <ac:chgData name="Verma, Priya (Contractor)" userId="7426b0be-edb2-4191-ab72-6c612335ea77" providerId="ADAL" clId="{C619F59A-DB62-4012-B327-32E493363F8A}" dt="2024-03-27T15:47:06.714" v="204"/>
          <ac:picMkLst>
            <pc:docMk/>
            <pc:sldMk cId="2114249436" sldId="289"/>
            <ac:picMk id="5" creationId="{BAE2F872-63D4-A85E-A577-0CFCAF6B05CB}"/>
          </ac:picMkLst>
        </pc:picChg>
        <pc:picChg chg="add mod">
          <ac:chgData name="Verma, Priya (Contractor)" userId="7426b0be-edb2-4191-ab72-6c612335ea77" providerId="ADAL" clId="{C619F59A-DB62-4012-B327-32E493363F8A}" dt="2024-03-27T15:48:57.906" v="248" actId="1076"/>
          <ac:picMkLst>
            <pc:docMk/>
            <pc:sldMk cId="2114249436" sldId="289"/>
            <ac:picMk id="7" creationId="{F49DF041-A708-9BA3-C592-5C41DEC127B9}"/>
          </ac:picMkLst>
        </pc:picChg>
      </pc:sldChg>
      <pc:sldChg chg="addSp delSp modSp mod">
        <pc:chgData name="Verma, Priya (Contractor)" userId="7426b0be-edb2-4191-ab72-6c612335ea77" providerId="ADAL" clId="{C619F59A-DB62-4012-B327-32E493363F8A}" dt="2024-03-27T15:50:14.130" v="259" actId="14100"/>
        <pc:sldMkLst>
          <pc:docMk/>
          <pc:sldMk cId="1840869371" sldId="290"/>
        </pc:sldMkLst>
        <pc:picChg chg="del">
          <ac:chgData name="Verma, Priya (Contractor)" userId="7426b0be-edb2-4191-ab72-6c612335ea77" providerId="ADAL" clId="{C619F59A-DB62-4012-B327-32E493363F8A}" dt="2024-03-27T15:49:39.698" v="249" actId="478"/>
          <ac:picMkLst>
            <pc:docMk/>
            <pc:sldMk cId="1840869371" sldId="290"/>
            <ac:picMk id="4" creationId="{0169447B-5B60-4EF6-9AC3-BC7BC8635CED}"/>
          </ac:picMkLst>
        </pc:picChg>
        <pc:picChg chg="add mod">
          <ac:chgData name="Verma, Priya (Contractor)" userId="7426b0be-edb2-4191-ab72-6c612335ea77" providerId="ADAL" clId="{C619F59A-DB62-4012-B327-32E493363F8A}" dt="2024-03-27T15:50:14.130" v="259" actId="14100"/>
          <ac:picMkLst>
            <pc:docMk/>
            <pc:sldMk cId="1840869371" sldId="290"/>
            <ac:picMk id="5" creationId="{4072D14D-4935-B3AD-0210-D4BC71CFA37E}"/>
          </ac:picMkLst>
        </pc:picChg>
      </pc:sldChg>
      <pc:sldChg chg="modSp mod">
        <pc:chgData name="Verma, Priya (Contractor)" userId="7426b0be-edb2-4191-ab72-6c612335ea77" providerId="ADAL" clId="{C619F59A-DB62-4012-B327-32E493363F8A}" dt="2024-04-16T06:32:43.647" v="495" actId="1037"/>
        <pc:sldMkLst>
          <pc:docMk/>
          <pc:sldMk cId="3022553394" sldId="291"/>
        </pc:sldMkLst>
        <pc:spChg chg="mod">
          <ac:chgData name="Verma, Priya (Contractor)" userId="7426b0be-edb2-4191-ab72-6c612335ea77" providerId="ADAL" clId="{C619F59A-DB62-4012-B327-32E493363F8A}" dt="2024-04-16T06:32:43.647" v="495" actId="1037"/>
          <ac:spMkLst>
            <pc:docMk/>
            <pc:sldMk cId="3022553394" sldId="291"/>
            <ac:spMk id="2" creationId="{43337E99-042F-4438-8648-A986EB535C78}"/>
          </ac:spMkLst>
        </pc:spChg>
      </pc:sldChg>
      <pc:sldChg chg="addSp delSp modSp new mod">
        <pc:chgData name="Verma, Priya (Contractor)" userId="7426b0be-edb2-4191-ab72-6c612335ea77" providerId="ADAL" clId="{C619F59A-DB62-4012-B327-32E493363F8A}" dt="2024-03-28T06:00:18.938" v="430" actId="20577"/>
        <pc:sldMkLst>
          <pc:docMk/>
          <pc:sldMk cId="3656302119" sldId="292"/>
        </pc:sldMkLst>
        <pc:spChg chg="add mod">
          <ac:chgData name="Verma, Priya (Contractor)" userId="7426b0be-edb2-4191-ab72-6c612335ea77" providerId="ADAL" clId="{C619F59A-DB62-4012-B327-32E493363F8A}" dt="2024-03-28T06:00:18.938" v="430" actId="20577"/>
          <ac:spMkLst>
            <pc:docMk/>
            <pc:sldMk cId="3656302119" sldId="292"/>
            <ac:spMk id="2" creationId="{1093950A-EAC1-4A59-207A-34CB4671FA9C}"/>
          </ac:spMkLst>
        </pc:spChg>
        <pc:spChg chg="add del mod">
          <ac:chgData name="Verma, Priya (Contractor)" userId="7426b0be-edb2-4191-ab72-6c612335ea77" providerId="ADAL" clId="{C619F59A-DB62-4012-B327-32E493363F8A}" dt="2024-03-27T19:02:49.616" v="346" actId="478"/>
          <ac:spMkLst>
            <pc:docMk/>
            <pc:sldMk cId="3656302119" sldId="292"/>
            <ac:spMk id="6" creationId="{42D94CA0-525A-FBD2-AD4E-0AEE1FCF45A3}"/>
          </ac:spMkLst>
        </pc:spChg>
        <pc:picChg chg="add mod">
          <ac:chgData name="Verma, Priya (Contractor)" userId="7426b0be-edb2-4191-ab72-6c612335ea77" providerId="ADAL" clId="{C619F59A-DB62-4012-B327-32E493363F8A}" dt="2024-03-27T19:03:03.615" v="348" actId="14100"/>
          <ac:picMkLst>
            <pc:docMk/>
            <pc:sldMk cId="3656302119" sldId="292"/>
            <ac:picMk id="4" creationId="{162380FA-7F88-BFF2-DDC5-40458EF1CAF3}"/>
          </ac:picMkLst>
        </pc:picChg>
        <pc:picChg chg="add mod">
          <ac:chgData name="Verma, Priya (Contractor)" userId="7426b0be-edb2-4191-ab72-6c612335ea77" providerId="ADAL" clId="{C619F59A-DB62-4012-B327-32E493363F8A}" dt="2024-03-27T17:01:02.384" v="338" actId="1076"/>
          <ac:picMkLst>
            <pc:docMk/>
            <pc:sldMk cId="3656302119" sldId="292"/>
            <ac:picMk id="8" creationId="{34671091-13B9-634E-D275-9B3C035A3820}"/>
          </ac:picMkLst>
        </pc:picChg>
        <pc:picChg chg="add mod">
          <ac:chgData name="Verma, Priya (Contractor)" userId="7426b0be-edb2-4191-ab72-6c612335ea77" providerId="ADAL" clId="{C619F59A-DB62-4012-B327-32E493363F8A}" dt="2024-03-27T19:07:12.205" v="350" actId="1076"/>
          <ac:picMkLst>
            <pc:docMk/>
            <pc:sldMk cId="3656302119" sldId="292"/>
            <ac:picMk id="9" creationId="{3302B1A0-E219-00BB-C62F-69394294EBFC}"/>
          </ac:picMkLst>
        </pc:picChg>
        <pc:picChg chg="add del">
          <ac:chgData name="Verma, Priya (Contractor)" userId="7426b0be-edb2-4191-ab72-6c612335ea77" providerId="ADAL" clId="{C619F59A-DB62-4012-B327-32E493363F8A}" dt="2024-03-27T19:22:42.938" v="353" actId="478"/>
          <ac:picMkLst>
            <pc:docMk/>
            <pc:sldMk cId="3656302119" sldId="292"/>
            <ac:picMk id="11" creationId="{51B44F68-88CF-B825-39FD-3D8BE4503B8F}"/>
          </ac:picMkLst>
        </pc:picChg>
        <pc:picChg chg="add mod">
          <ac:chgData name="Verma, Priya (Contractor)" userId="7426b0be-edb2-4191-ab72-6c612335ea77" providerId="ADAL" clId="{C619F59A-DB62-4012-B327-32E493363F8A}" dt="2024-03-27T19:22:56.256" v="356" actId="1076"/>
          <ac:picMkLst>
            <pc:docMk/>
            <pc:sldMk cId="3656302119" sldId="292"/>
            <ac:picMk id="13" creationId="{5E11683C-1AD8-A00A-4263-FE0C3C782C50}"/>
          </ac:picMkLst>
        </pc:picChg>
      </pc:sldChg>
      <pc:sldMasterChg chg="setBg modSldLayout">
        <pc:chgData name="Verma, Priya (Contractor)" userId="7426b0be-edb2-4191-ab72-6c612335ea77" providerId="ADAL" clId="{C619F59A-DB62-4012-B327-32E493363F8A}" dt="2024-04-16T06:31:39.783" v="458"/>
        <pc:sldMasterMkLst>
          <pc:docMk/>
          <pc:sldMasterMk cId="2456481129" sldId="2147484325"/>
        </pc:sldMasterMkLst>
        <pc:sldLayoutChg chg="setBg">
          <pc:chgData name="Verma, Priya (Contractor)" userId="7426b0be-edb2-4191-ab72-6c612335ea77" providerId="ADAL" clId="{C619F59A-DB62-4012-B327-32E493363F8A}" dt="2024-04-16T06:31:39.783" v="458"/>
          <pc:sldLayoutMkLst>
            <pc:docMk/>
            <pc:sldMasterMk cId="2456481129" sldId="2147484325"/>
            <pc:sldLayoutMk cId="2845212283" sldId="2147484326"/>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845426795" sldId="2147484327"/>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3420571243" sldId="2147484328"/>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1366995363" sldId="2147484329"/>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2745172760" sldId="2147484330"/>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4292172963" sldId="2147484331"/>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1425581507" sldId="2147484332"/>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1619992747" sldId="2147484333"/>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1384951454" sldId="2147484334"/>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1599468564" sldId="2147484335"/>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3477790189" sldId="2147484336"/>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236192881" sldId="2147484337"/>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3380712971" sldId="2147484338"/>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3202014302" sldId="2147484339"/>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1926228821" sldId="2147484340"/>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3221600532" sldId="2147484341"/>
          </pc:sldLayoutMkLst>
        </pc:sldLayoutChg>
        <pc:sldLayoutChg chg="setBg">
          <pc:chgData name="Verma, Priya (Contractor)" userId="7426b0be-edb2-4191-ab72-6c612335ea77" providerId="ADAL" clId="{C619F59A-DB62-4012-B327-32E493363F8A}" dt="2024-04-16T06:31:39.783" v="458"/>
          <pc:sldLayoutMkLst>
            <pc:docMk/>
            <pc:sldMasterMk cId="2456481129" sldId="2147484325"/>
            <pc:sldLayoutMk cId="3080517765" sldId="2147484342"/>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521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9946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7790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61928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80712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02014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26228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1600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0517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5426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057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6995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45172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2172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5581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19992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495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4/16/2024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56481129"/>
      </p:ext>
    </p:extLst>
  </p:cSld>
  <p:clrMap bg1="dk1" tx1="lt1" bg2="dk2" tx2="lt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 id="2147484339" r:id="rId14"/>
    <p:sldLayoutId id="2147484340" r:id="rId15"/>
    <p:sldLayoutId id="2147484341" r:id="rId16"/>
    <p:sldLayoutId id="2147484342"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257D22-4A4A-4C71-BDC3-288BFD999B81}"/>
              </a:ext>
            </a:extLst>
          </p:cNvPr>
          <p:cNvSpPr txBox="1"/>
          <p:nvPr/>
        </p:nvSpPr>
        <p:spPr>
          <a:xfrm>
            <a:off x="2420469" y="1278377"/>
            <a:ext cx="7839637" cy="1569660"/>
          </a:xfrm>
          <a:prstGeom prst="rect">
            <a:avLst/>
          </a:prstGeom>
          <a:noFill/>
        </p:spPr>
        <p:txBody>
          <a:bodyPr wrap="square" rtlCol="0">
            <a:spAutoFit/>
          </a:bodyPr>
          <a:lstStyle/>
          <a:p>
            <a:r>
              <a:rPr lang="en-US" sz="4800" b="1" dirty="0"/>
              <a:t>UNIVERSITY ANALYTICS</a:t>
            </a:r>
          </a:p>
          <a:p>
            <a:r>
              <a:rPr lang="en-US" sz="4800" b="1" dirty="0"/>
              <a:t>SYSTEM</a:t>
            </a:r>
          </a:p>
        </p:txBody>
      </p:sp>
      <p:sp>
        <p:nvSpPr>
          <p:cNvPr id="5" name="TextBox 4">
            <a:extLst>
              <a:ext uri="{FF2B5EF4-FFF2-40B4-BE49-F238E27FC236}">
                <a16:creationId xmlns:a16="http://schemas.microsoft.com/office/drawing/2014/main" id="{D069D6D8-F99D-4632-9C39-D140069C9EBA}"/>
              </a:ext>
            </a:extLst>
          </p:cNvPr>
          <p:cNvSpPr txBox="1"/>
          <p:nvPr/>
        </p:nvSpPr>
        <p:spPr>
          <a:xfrm>
            <a:off x="8686800" y="4482353"/>
            <a:ext cx="3146612" cy="861774"/>
          </a:xfrm>
          <a:prstGeom prst="rect">
            <a:avLst/>
          </a:prstGeom>
          <a:noFill/>
        </p:spPr>
        <p:txBody>
          <a:bodyPr wrap="square" rtlCol="0">
            <a:spAutoFit/>
          </a:bodyPr>
          <a:lstStyle/>
          <a:p>
            <a:pPr algn="r"/>
            <a:r>
              <a:rPr lang="en-US" sz="2500" b="1" dirty="0"/>
              <a:t>Priya Verma</a:t>
            </a:r>
          </a:p>
          <a:p>
            <a:pPr algn="r"/>
            <a:r>
              <a:rPr lang="en-US" sz="2500" b="1" dirty="0"/>
              <a:t>      2320883</a:t>
            </a:r>
          </a:p>
        </p:txBody>
      </p:sp>
    </p:spTree>
    <p:extLst>
      <p:ext uri="{BB962C8B-B14F-4D97-AF65-F5344CB8AC3E}">
        <p14:creationId xmlns:p14="http://schemas.microsoft.com/office/powerpoint/2010/main" val="3257594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C3F2CD-074E-47E7-8B67-B296AAE31919}"/>
              </a:ext>
            </a:extLst>
          </p:cNvPr>
          <p:cNvSpPr txBox="1"/>
          <p:nvPr/>
        </p:nvSpPr>
        <p:spPr>
          <a:xfrm>
            <a:off x="551330" y="289679"/>
            <a:ext cx="11089340"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5:-</a:t>
            </a:r>
          </a:p>
          <a:p>
            <a:pPr>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Faculty Dimension -</a:t>
            </a:r>
            <a:r>
              <a:rPr lang="en-US" sz="1800" dirty="0">
                <a:effectLst/>
                <a:latin typeface="Arial" panose="020B0604020202020204" pitchFamily="34" charset="0"/>
                <a:ea typeface="Times New Roman" panose="02020603050405020304" pitchFamily="18" charset="0"/>
                <a:cs typeface="Arial" panose="020B0604020202020204" pitchFamily="34" charset="0"/>
              </a:rPr>
              <a:t> The faculty dimension table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CDW_UAS_D_FACULTY</a:t>
            </a:r>
            <a:r>
              <a:rPr lang="en-US" sz="1800" i="1"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is a Type – I SCD which contains all faculty details. The source file’s name is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CDW_UAS_FACULTY.txt</a:t>
            </a:r>
            <a:r>
              <a:rPr lang="en-US" sz="1800" dirty="0">
                <a:effectLst/>
                <a:latin typeface="Arial" panose="020B0604020202020204" pitchFamily="34" charset="0"/>
                <a:ea typeface="Times New Roman" panose="02020603050405020304" pitchFamily="18" charset="0"/>
                <a:cs typeface="Arial" panose="020B0604020202020204" pitchFamily="34" charset="0"/>
              </a:rPr>
              <a:t> and it is comma (,) delimited. The table is updated/ inserted for old/ new branches respectively and no history is maintained</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5ECB9413-1526-47D4-B23B-4BF4C082B4AB}"/>
              </a:ext>
            </a:extLst>
          </p:cNvPr>
          <p:cNvSpPr txBox="1"/>
          <p:nvPr/>
        </p:nvSpPr>
        <p:spPr>
          <a:xfrm>
            <a:off x="479612" y="3122526"/>
            <a:ext cx="11089340" cy="22581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6:-</a:t>
            </a:r>
          </a:p>
          <a:p>
            <a:pPr>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Results Staging -</a:t>
            </a:r>
            <a:r>
              <a:rPr lang="en-US" sz="1800" dirty="0">
                <a:effectLst/>
                <a:latin typeface="Arial" panose="020B0604020202020204" pitchFamily="34" charset="0"/>
                <a:ea typeface="Times New Roman" panose="02020603050405020304" pitchFamily="18" charset="0"/>
                <a:cs typeface="Arial" panose="020B0604020202020204" pitchFamily="34" charset="0"/>
              </a:rPr>
              <a:t> The results staging table </a:t>
            </a:r>
            <a:r>
              <a:rPr lang="en-US" sz="1800" b="1" i="1" dirty="0">
                <a:effectLst/>
                <a:latin typeface="Arial" panose="020B0604020202020204" pitchFamily="34" charset="0"/>
                <a:ea typeface="Arial" panose="020B0604020202020204" pitchFamily="34" charset="0"/>
                <a:cs typeface="Arial" panose="020B0604020202020204" pitchFamily="34" charset="0"/>
              </a:rPr>
              <a:t>CDW_STG_RESULT </a:t>
            </a:r>
            <a:r>
              <a:rPr lang="en-US" sz="1800" dirty="0">
                <a:effectLst/>
                <a:latin typeface="Arial" panose="020B0604020202020204" pitchFamily="34" charset="0"/>
                <a:ea typeface="Times New Roman" panose="02020603050405020304" pitchFamily="18" charset="0"/>
                <a:cs typeface="Arial" panose="020B0604020202020204" pitchFamily="34" charset="0"/>
              </a:rPr>
              <a:t>receives the results data from the different evaluation centers </a:t>
            </a:r>
            <a:r>
              <a:rPr lang="en-US" sz="1800" b="1" i="1" dirty="0">
                <a:effectLst/>
                <a:latin typeface="Arial" panose="020B0604020202020204" pitchFamily="34" charset="0"/>
                <a:ea typeface="Times New Roman" panose="02020603050405020304" pitchFamily="18" charset="0"/>
                <a:cs typeface="Arial" panose="020B0604020202020204" pitchFamily="34" charset="0"/>
              </a:rPr>
              <a:t> RESULT_DETAILS_STUDENTS.csv</a:t>
            </a:r>
            <a:r>
              <a:rPr lang="en-US" sz="1800" dirty="0">
                <a:effectLst/>
                <a:latin typeface="Arial" panose="020B0604020202020204" pitchFamily="34" charset="0"/>
                <a:ea typeface="Times New Roman" panose="02020603050405020304" pitchFamily="18" charset="0"/>
                <a:cs typeface="Arial" panose="020B0604020202020204" pitchFamily="34" charset="0"/>
              </a:rPr>
              <a:t>. The information from different files is standardized in the staging table. The data is loaded with all related dimension information from the respective dimension tables in the warehouse.</a:t>
            </a:r>
            <a:endParaRPr lang="en-US" dirty="0"/>
          </a:p>
        </p:txBody>
      </p:sp>
    </p:spTree>
    <p:extLst>
      <p:ext uri="{BB962C8B-B14F-4D97-AF65-F5344CB8AC3E}">
        <p14:creationId xmlns:p14="http://schemas.microsoft.com/office/powerpoint/2010/main" val="88362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3CDA6-9EC8-44EF-8E9D-E9188E565F19}"/>
              </a:ext>
            </a:extLst>
          </p:cNvPr>
          <p:cNvSpPr txBox="1"/>
          <p:nvPr/>
        </p:nvSpPr>
        <p:spPr>
          <a:xfrm>
            <a:off x="673032" y="535709"/>
            <a:ext cx="11089340"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7:-</a:t>
            </a:r>
          </a:p>
          <a:p>
            <a:pPr>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Results Fact - </a:t>
            </a:r>
            <a:r>
              <a:rPr lang="en-US" sz="1800" dirty="0">
                <a:effectLst/>
                <a:latin typeface="Arial" panose="020B0604020202020204" pitchFamily="34" charset="0"/>
                <a:ea typeface="Times New Roman" panose="02020603050405020304" pitchFamily="18" charset="0"/>
                <a:cs typeface="Arial" panose="020B0604020202020204" pitchFamily="34" charset="0"/>
              </a:rPr>
              <a:t>The results fact table </a:t>
            </a:r>
            <a:r>
              <a:rPr lang="en-US" sz="1800" b="1" i="1" dirty="0">
                <a:effectLst/>
                <a:latin typeface="Arial" panose="020B0604020202020204" pitchFamily="34" charset="0"/>
                <a:ea typeface="Arial" panose="020B0604020202020204" pitchFamily="34" charset="0"/>
                <a:cs typeface="Arial" panose="020B0604020202020204" pitchFamily="34" charset="0"/>
              </a:rPr>
              <a:t>CDW_UAS_F_RESULTS</a:t>
            </a:r>
            <a:r>
              <a:rPr lang="en-US" sz="1800" dirty="0">
                <a:effectLst/>
                <a:latin typeface="Arial" panose="020B0604020202020204" pitchFamily="34" charset="0"/>
                <a:ea typeface="Times New Roman" panose="02020603050405020304" pitchFamily="18" charset="0"/>
                <a:cs typeface="Arial" panose="020B0604020202020204" pitchFamily="34" charset="0"/>
              </a:rPr>
              <a:t> contains all the transactions loaded from the staging table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CDW_STG_RESULTS</a:t>
            </a:r>
            <a:r>
              <a:rPr lang="en-US" sz="1800" b="1" dirty="0">
                <a:effectLst/>
                <a:latin typeface="Arial" panose="020B0604020202020204" pitchFamily="34" charset="0"/>
                <a:ea typeface="Times New Roman" panose="02020603050405020304" pitchFamily="18" charset="0"/>
                <a:cs typeface="Arial" panose="020B0604020202020204" pitchFamily="34" charset="0"/>
              </a:rPr>
              <a:t>.</a:t>
            </a:r>
            <a:r>
              <a:rPr lang="en-US" sz="1800" dirty="0">
                <a:effectLst/>
                <a:latin typeface="Arial" panose="020B0604020202020204" pitchFamily="34" charset="0"/>
                <a:ea typeface="Times New Roman" panose="02020603050405020304" pitchFamily="18" charset="0"/>
                <a:cs typeface="Arial" panose="020B0604020202020204" pitchFamily="34" charset="0"/>
              </a:rPr>
              <a:t> This table is loaded o</a:t>
            </a:r>
            <a:r>
              <a:rPr lang="en-US" sz="1800" i="1" dirty="0">
                <a:effectLst/>
                <a:latin typeface="Arial" panose="020B0604020202020204" pitchFamily="34" charset="0"/>
                <a:ea typeface="Times New Roman" panose="02020603050405020304" pitchFamily="18" charset="0"/>
                <a:cs typeface="Arial" panose="020B0604020202020204" pitchFamily="34" charset="0"/>
              </a:rPr>
              <a:t>nly after the staging table has been loaded completely from the transaction files arriving from all the different centers.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DA50E9A4-1BFB-4C5F-882F-F7516369C4F6}"/>
              </a:ext>
            </a:extLst>
          </p:cNvPr>
          <p:cNvSpPr txBox="1"/>
          <p:nvPr/>
        </p:nvSpPr>
        <p:spPr>
          <a:xfrm>
            <a:off x="551330" y="3171333"/>
            <a:ext cx="11089340"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8:-</a:t>
            </a:r>
          </a:p>
          <a:p>
            <a:pPr>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Results Aggregate - </a:t>
            </a:r>
            <a:r>
              <a:rPr lang="en-US" sz="1800" dirty="0">
                <a:effectLst/>
                <a:latin typeface="Arial" panose="020B0604020202020204" pitchFamily="34" charset="0"/>
                <a:ea typeface="Times New Roman" panose="02020603050405020304" pitchFamily="18" charset="0"/>
                <a:cs typeface="Arial" panose="020B0604020202020204" pitchFamily="34" charset="0"/>
              </a:rPr>
              <a:t>The Sales Aggregate table </a:t>
            </a:r>
            <a:r>
              <a:rPr lang="en-US" sz="1800" b="1" i="1" dirty="0">
                <a:effectLst/>
                <a:latin typeface="Arial" panose="020B0604020202020204" pitchFamily="34" charset="0"/>
                <a:ea typeface="Arial" panose="020B0604020202020204" pitchFamily="34" charset="0"/>
                <a:cs typeface="Arial" panose="020B0604020202020204" pitchFamily="34" charset="0"/>
              </a:rPr>
              <a:t>CDW_UAS_F_AGG_DATA</a:t>
            </a:r>
            <a:r>
              <a:rPr lang="en-US" sz="1800" dirty="0">
                <a:effectLst/>
                <a:latin typeface="Arial" panose="020B0604020202020204" pitchFamily="34" charset="0"/>
                <a:ea typeface="Arial" panose="020B0604020202020204" pitchFamily="34" charset="0"/>
                <a:cs typeface="Arial" panose="020B0604020202020204" pitchFamily="34" charset="0"/>
              </a:rPr>
              <a:t> pulls data from the Results fact table </a:t>
            </a:r>
            <a:r>
              <a:rPr lang="en-US" sz="1800" b="1" i="1" dirty="0">
                <a:effectLst/>
                <a:latin typeface="Arial" panose="020B0604020202020204" pitchFamily="34" charset="0"/>
                <a:ea typeface="Arial" panose="020B0604020202020204" pitchFamily="34" charset="0"/>
                <a:cs typeface="Arial" panose="020B0604020202020204" pitchFamily="34" charset="0"/>
              </a:rPr>
              <a:t>CDW_UAS_F_RESULTS</a:t>
            </a:r>
            <a:r>
              <a:rPr lang="en-US" sz="1800" dirty="0">
                <a:effectLst/>
                <a:latin typeface="Arial" panose="020B0604020202020204" pitchFamily="34" charset="0"/>
                <a:ea typeface="Arial" panose="020B0604020202020204" pitchFamily="34" charset="0"/>
                <a:cs typeface="Arial" panose="020B0604020202020204" pitchFamily="34" charset="0"/>
              </a:rPr>
              <a:t>. The table is aggregated by </a:t>
            </a:r>
            <a:r>
              <a:rPr lang="en-US" sz="1800" dirty="0" err="1">
                <a:effectLst/>
                <a:latin typeface="Arial" panose="020B0604020202020204" pitchFamily="34" charset="0"/>
                <a:ea typeface="Arial" panose="020B0604020202020204" pitchFamily="34" charset="0"/>
                <a:cs typeface="Arial" panose="020B0604020202020204" pitchFamily="34" charset="0"/>
              </a:rPr>
              <a:t>college_code</a:t>
            </a:r>
            <a:r>
              <a:rPr lang="en-US" sz="1800" dirty="0">
                <a:effectLst/>
                <a:latin typeface="Arial" panose="020B0604020202020204" pitchFamily="34" charset="0"/>
                <a:ea typeface="Arial" panose="020B0604020202020204" pitchFamily="34" charset="0"/>
                <a:cs typeface="Arial" panose="020B0604020202020204" pitchFamily="34" charset="0"/>
              </a:rPr>
              <a:t> &amp;</a:t>
            </a:r>
            <a:r>
              <a:rPr lang="en-US" sz="1800" dirty="0" err="1">
                <a:effectLst/>
                <a:latin typeface="Arial" panose="020B0604020202020204" pitchFamily="34" charset="0"/>
                <a:ea typeface="Arial" panose="020B0604020202020204" pitchFamily="34" charset="0"/>
                <a:cs typeface="Arial" panose="020B0604020202020204" pitchFamily="34" charset="0"/>
              </a:rPr>
              <a:t>course_code</a:t>
            </a:r>
            <a:r>
              <a:rPr lang="en-US" sz="1800" dirty="0">
                <a:effectLst/>
                <a:latin typeface="Arial" panose="020B0604020202020204" pitchFamily="34" charset="0"/>
                <a:ea typeface="Arial" panose="020B0604020202020204" pitchFamily="34" charset="0"/>
                <a:cs typeface="Arial" panose="020B0604020202020204" pitchFamily="34" charset="0"/>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7170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5D1929-C55F-40E7-8BB7-D996A4E4613E}"/>
              </a:ext>
            </a:extLst>
          </p:cNvPr>
          <p:cNvSpPr txBox="1"/>
          <p:nvPr/>
        </p:nvSpPr>
        <p:spPr>
          <a:xfrm>
            <a:off x="2779059" y="358588"/>
            <a:ext cx="6087035" cy="477054"/>
          </a:xfrm>
          <a:prstGeom prst="rect">
            <a:avLst/>
          </a:prstGeom>
          <a:noFill/>
        </p:spPr>
        <p:txBody>
          <a:bodyPr wrap="square" rtlCol="0">
            <a:spAutoFit/>
          </a:bodyPr>
          <a:lstStyle/>
          <a:p>
            <a:r>
              <a:rPr lang="en-US" sz="2500" dirty="0"/>
              <a:t>DESIGN TARGET AND DEVELOPMENTS</a:t>
            </a:r>
          </a:p>
        </p:txBody>
      </p:sp>
      <p:sp>
        <p:nvSpPr>
          <p:cNvPr id="3" name="TextBox 2">
            <a:extLst>
              <a:ext uri="{FF2B5EF4-FFF2-40B4-BE49-F238E27FC236}">
                <a16:creationId xmlns:a16="http://schemas.microsoft.com/office/drawing/2014/main" id="{88058430-7754-40D0-81F0-3F15F40986AA}"/>
              </a:ext>
            </a:extLst>
          </p:cNvPr>
          <p:cNvSpPr txBox="1"/>
          <p:nvPr/>
        </p:nvSpPr>
        <p:spPr>
          <a:xfrm>
            <a:off x="941294" y="1541929"/>
            <a:ext cx="10614212" cy="369332"/>
          </a:xfrm>
          <a:prstGeom prst="rect">
            <a:avLst/>
          </a:prstGeom>
          <a:noFill/>
        </p:spPr>
        <p:txBody>
          <a:bodyPr wrap="square" rtlCol="0">
            <a:spAutoFit/>
          </a:bodyPr>
          <a:lstStyle/>
          <a:p>
            <a:r>
              <a:rPr lang="en-US" dirty="0"/>
              <a:t>As per the requirements I have created target tables in </a:t>
            </a:r>
            <a:r>
              <a:rPr lang="en-US" dirty="0" err="1"/>
              <a:t>sql</a:t>
            </a:r>
            <a:r>
              <a:rPr lang="en-US" dirty="0"/>
              <a:t> developer as shown below:-</a:t>
            </a:r>
          </a:p>
        </p:txBody>
      </p:sp>
      <p:pic>
        <p:nvPicPr>
          <p:cNvPr id="6" name="Picture 5" descr="Fig 1: Target tables">
            <a:extLst>
              <a:ext uri="{FF2B5EF4-FFF2-40B4-BE49-F238E27FC236}">
                <a16:creationId xmlns:a16="http://schemas.microsoft.com/office/drawing/2014/main" id="{71B2A9B2-E7CF-6C91-3A20-CF9CDFC53D5F}"/>
              </a:ext>
            </a:extLst>
          </p:cNvPr>
          <p:cNvPicPr>
            <a:picLocks noChangeAspect="1"/>
          </p:cNvPicPr>
          <p:nvPr/>
        </p:nvPicPr>
        <p:blipFill>
          <a:blip r:embed="rId2"/>
          <a:stretch>
            <a:fillRect/>
          </a:stretch>
        </p:blipFill>
        <p:spPr>
          <a:xfrm>
            <a:off x="1056891" y="2471533"/>
            <a:ext cx="3911349" cy="3487995"/>
          </a:xfrm>
          <a:prstGeom prst="rect">
            <a:avLst/>
          </a:prstGeom>
        </p:spPr>
      </p:pic>
    </p:spTree>
    <p:extLst>
      <p:ext uri="{BB962C8B-B14F-4D97-AF65-F5344CB8AC3E}">
        <p14:creationId xmlns:p14="http://schemas.microsoft.com/office/powerpoint/2010/main" val="3007389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120264-18A7-4B30-A1BA-1B6A78BE44C0}"/>
              </a:ext>
            </a:extLst>
          </p:cNvPr>
          <p:cNvSpPr txBox="1"/>
          <p:nvPr/>
        </p:nvSpPr>
        <p:spPr>
          <a:xfrm>
            <a:off x="2590800" y="251012"/>
            <a:ext cx="6884894" cy="646331"/>
          </a:xfrm>
          <a:prstGeom prst="rect">
            <a:avLst/>
          </a:prstGeom>
          <a:noFill/>
        </p:spPr>
        <p:txBody>
          <a:bodyPr wrap="square" rtlCol="0">
            <a:spAutoFit/>
          </a:bodyPr>
          <a:lstStyle/>
          <a:p>
            <a:pPr algn="ctr"/>
            <a:r>
              <a:rPr lang="en-US" sz="3600" dirty="0"/>
              <a:t>DATA MODELING</a:t>
            </a:r>
          </a:p>
        </p:txBody>
      </p:sp>
      <p:pic>
        <p:nvPicPr>
          <p:cNvPr id="7" name="Picture 6" descr="Fig 2: Data Model">
            <a:extLst>
              <a:ext uri="{FF2B5EF4-FFF2-40B4-BE49-F238E27FC236}">
                <a16:creationId xmlns:a16="http://schemas.microsoft.com/office/drawing/2014/main" id="{F49DF041-A708-9BA3-C592-5C41DEC127B9}"/>
              </a:ext>
            </a:extLst>
          </p:cNvPr>
          <p:cNvPicPr>
            <a:picLocks noChangeAspect="1"/>
          </p:cNvPicPr>
          <p:nvPr/>
        </p:nvPicPr>
        <p:blipFill>
          <a:blip r:embed="rId2"/>
          <a:stretch>
            <a:fillRect/>
          </a:stretch>
        </p:blipFill>
        <p:spPr>
          <a:xfrm>
            <a:off x="1471218" y="1280160"/>
            <a:ext cx="9249563" cy="3881458"/>
          </a:xfrm>
          <a:prstGeom prst="rect">
            <a:avLst/>
          </a:prstGeom>
        </p:spPr>
      </p:pic>
    </p:spTree>
    <p:extLst>
      <p:ext uri="{BB962C8B-B14F-4D97-AF65-F5344CB8AC3E}">
        <p14:creationId xmlns:p14="http://schemas.microsoft.com/office/powerpoint/2010/main" val="2114249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F917D1-F0ED-4290-8BDB-A7AEDE734291}"/>
              </a:ext>
            </a:extLst>
          </p:cNvPr>
          <p:cNvSpPr txBox="1"/>
          <p:nvPr/>
        </p:nvSpPr>
        <p:spPr>
          <a:xfrm>
            <a:off x="170329" y="502023"/>
            <a:ext cx="7521388" cy="477054"/>
          </a:xfrm>
          <a:prstGeom prst="rect">
            <a:avLst/>
          </a:prstGeom>
          <a:noFill/>
        </p:spPr>
        <p:txBody>
          <a:bodyPr wrap="square" rtlCol="0">
            <a:spAutoFit/>
          </a:bodyPr>
          <a:lstStyle/>
          <a:p>
            <a:r>
              <a:rPr lang="en-US" sz="2500" dirty="0"/>
              <a:t>ICONIZE DATA MODEL :-</a:t>
            </a:r>
          </a:p>
        </p:txBody>
      </p:sp>
      <p:pic>
        <p:nvPicPr>
          <p:cNvPr id="5" name="Picture 4" descr="A screenshot of a computer">
            <a:extLst>
              <a:ext uri="{FF2B5EF4-FFF2-40B4-BE49-F238E27FC236}">
                <a16:creationId xmlns:a16="http://schemas.microsoft.com/office/drawing/2014/main" id="{4072D14D-4935-B3AD-0210-D4BC71CFA37E}"/>
              </a:ext>
            </a:extLst>
          </p:cNvPr>
          <p:cNvPicPr>
            <a:picLocks noChangeAspect="1"/>
          </p:cNvPicPr>
          <p:nvPr/>
        </p:nvPicPr>
        <p:blipFill>
          <a:blip r:embed="rId2"/>
          <a:stretch>
            <a:fillRect/>
          </a:stretch>
        </p:blipFill>
        <p:spPr>
          <a:xfrm>
            <a:off x="1092734" y="1445228"/>
            <a:ext cx="10001986" cy="4122452"/>
          </a:xfrm>
          <a:prstGeom prst="rect">
            <a:avLst/>
          </a:prstGeom>
        </p:spPr>
      </p:pic>
    </p:spTree>
    <p:extLst>
      <p:ext uri="{BB962C8B-B14F-4D97-AF65-F5344CB8AC3E}">
        <p14:creationId xmlns:p14="http://schemas.microsoft.com/office/powerpoint/2010/main" val="184086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C766AC-3F9A-4C7A-9040-6A560BC320CA}"/>
              </a:ext>
            </a:extLst>
          </p:cNvPr>
          <p:cNvSpPr txBox="1"/>
          <p:nvPr/>
        </p:nvSpPr>
        <p:spPr>
          <a:xfrm>
            <a:off x="788896" y="341461"/>
            <a:ext cx="11223810" cy="1034707"/>
          </a:xfrm>
          <a:prstGeom prst="rect">
            <a:avLst/>
          </a:prstGeom>
          <a:noFill/>
        </p:spPr>
        <p:txBody>
          <a:bodyPr wrap="square" rtlCol="0">
            <a:spAutoFit/>
          </a:bodyPr>
          <a:lstStyle/>
          <a:p>
            <a:pPr>
              <a:lnSpc>
                <a:spcPct val="150000"/>
              </a:lnSpc>
            </a:pPr>
            <a:r>
              <a:rPr lang="en-US" sz="2500" dirty="0"/>
              <a:t>Mapping 1:- </a:t>
            </a:r>
          </a:p>
          <a:p>
            <a:pPr>
              <a:lnSpc>
                <a:spcPct val="150000"/>
              </a:lnSpc>
            </a:pPr>
            <a:r>
              <a:rPr lang="en-US" dirty="0"/>
              <a:t>                           </a:t>
            </a:r>
            <a:r>
              <a:rPr lang="en-US" b="1" i="1" dirty="0">
                <a:effectLst/>
                <a:latin typeface="Arial" panose="020B0604020202020204" pitchFamily="34" charset="0"/>
                <a:ea typeface="Times New Roman" panose="02020603050405020304" pitchFamily="18" charset="0"/>
                <a:cs typeface="Arial" panose="020B0604020202020204" pitchFamily="34" charset="0"/>
              </a:rPr>
              <a:t>CDW_UAS_student.csv                                    CDW_UAS_D_STUDENT_EFF_DATE  </a:t>
            </a:r>
            <a:r>
              <a:rPr lang="en-US" dirty="0"/>
              <a:t>                              </a:t>
            </a:r>
          </a:p>
        </p:txBody>
      </p:sp>
      <p:cxnSp>
        <p:nvCxnSpPr>
          <p:cNvPr id="4" name="Straight Arrow Connector 3">
            <a:extLst>
              <a:ext uri="{FF2B5EF4-FFF2-40B4-BE49-F238E27FC236}">
                <a16:creationId xmlns:a16="http://schemas.microsoft.com/office/drawing/2014/main" id="{57943E05-3C50-4A2B-8C95-B7189B504A4F}"/>
              </a:ext>
            </a:extLst>
          </p:cNvPr>
          <p:cNvCxnSpPr>
            <a:cxnSpLocks/>
          </p:cNvCxnSpPr>
          <p:nvPr/>
        </p:nvCxnSpPr>
        <p:spPr>
          <a:xfrm>
            <a:off x="5585011" y="1152853"/>
            <a:ext cx="1183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CF21FC0-42F3-1B05-8936-0C66E81E5A62}"/>
              </a:ext>
            </a:extLst>
          </p:cNvPr>
          <p:cNvPicPr>
            <a:picLocks noChangeAspect="1"/>
          </p:cNvPicPr>
          <p:nvPr/>
        </p:nvPicPr>
        <p:blipFill>
          <a:blip r:embed="rId2"/>
          <a:stretch>
            <a:fillRect/>
          </a:stretch>
        </p:blipFill>
        <p:spPr>
          <a:xfrm>
            <a:off x="66365" y="1556934"/>
            <a:ext cx="12059270" cy="4959605"/>
          </a:xfrm>
          <a:prstGeom prst="rect">
            <a:avLst/>
          </a:prstGeom>
        </p:spPr>
      </p:pic>
    </p:spTree>
    <p:extLst>
      <p:ext uri="{BB962C8B-B14F-4D97-AF65-F5344CB8AC3E}">
        <p14:creationId xmlns:p14="http://schemas.microsoft.com/office/powerpoint/2010/main" val="6879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EF66BA-6D04-48CA-863C-B93EEB0AF56B}"/>
              </a:ext>
            </a:extLst>
          </p:cNvPr>
          <p:cNvSpPr txBox="1"/>
          <p:nvPr/>
        </p:nvSpPr>
        <p:spPr>
          <a:xfrm>
            <a:off x="466164" y="223777"/>
            <a:ext cx="6096000" cy="457882"/>
          </a:xfrm>
          <a:prstGeom prst="rect">
            <a:avLst/>
          </a:prstGeom>
          <a:noFill/>
        </p:spPr>
        <p:txBody>
          <a:bodyPr wrap="square">
            <a:spAutoFit/>
          </a:bodyPr>
          <a:lstStyle/>
          <a:p>
            <a:pPr>
              <a:lnSpc>
                <a:spcPct val="150000"/>
              </a:lnSpc>
            </a:pPr>
            <a:r>
              <a:rPr lang="en-US" sz="1800" dirty="0"/>
              <a:t>Iconize Mapping 1:- </a:t>
            </a:r>
          </a:p>
        </p:txBody>
      </p:sp>
      <p:pic>
        <p:nvPicPr>
          <p:cNvPr id="4" name="Picture 3">
            <a:extLst>
              <a:ext uri="{FF2B5EF4-FFF2-40B4-BE49-F238E27FC236}">
                <a16:creationId xmlns:a16="http://schemas.microsoft.com/office/drawing/2014/main" id="{B249F860-6321-FA5B-D8AF-72CE68BC65E9}"/>
              </a:ext>
            </a:extLst>
          </p:cNvPr>
          <p:cNvPicPr>
            <a:picLocks noChangeAspect="1"/>
          </p:cNvPicPr>
          <p:nvPr/>
        </p:nvPicPr>
        <p:blipFill>
          <a:blip r:embed="rId2"/>
          <a:stretch>
            <a:fillRect/>
          </a:stretch>
        </p:blipFill>
        <p:spPr>
          <a:xfrm>
            <a:off x="1396758" y="1396895"/>
            <a:ext cx="9398483" cy="4064209"/>
          </a:xfrm>
          <a:prstGeom prst="rect">
            <a:avLst/>
          </a:prstGeom>
        </p:spPr>
      </p:pic>
    </p:spTree>
    <p:extLst>
      <p:ext uri="{BB962C8B-B14F-4D97-AF65-F5344CB8AC3E}">
        <p14:creationId xmlns:p14="http://schemas.microsoft.com/office/powerpoint/2010/main" val="3036142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B8CA1E-4386-43C4-9E9B-667A100A8951}"/>
              </a:ext>
            </a:extLst>
          </p:cNvPr>
          <p:cNvSpPr txBox="1"/>
          <p:nvPr/>
        </p:nvSpPr>
        <p:spPr>
          <a:xfrm>
            <a:off x="358588" y="187918"/>
            <a:ext cx="6096000" cy="457882"/>
          </a:xfrm>
          <a:prstGeom prst="rect">
            <a:avLst/>
          </a:prstGeom>
          <a:noFill/>
        </p:spPr>
        <p:txBody>
          <a:bodyPr wrap="square">
            <a:spAutoFit/>
          </a:bodyPr>
          <a:lstStyle/>
          <a:p>
            <a:pPr>
              <a:lnSpc>
                <a:spcPct val="150000"/>
              </a:lnSpc>
            </a:pPr>
            <a:r>
              <a:rPr lang="en-US" dirty="0"/>
              <a:t>OUTPUT M1 </a:t>
            </a:r>
            <a:r>
              <a:rPr lang="en-US" sz="1800" dirty="0"/>
              <a:t>:- </a:t>
            </a:r>
          </a:p>
        </p:txBody>
      </p:sp>
      <p:pic>
        <p:nvPicPr>
          <p:cNvPr id="7" name="Picture 6">
            <a:extLst>
              <a:ext uri="{FF2B5EF4-FFF2-40B4-BE49-F238E27FC236}">
                <a16:creationId xmlns:a16="http://schemas.microsoft.com/office/drawing/2014/main" id="{37C865C7-9A66-06E7-B567-FE531CEB99C3}"/>
              </a:ext>
            </a:extLst>
          </p:cNvPr>
          <p:cNvPicPr>
            <a:picLocks noChangeAspect="1"/>
          </p:cNvPicPr>
          <p:nvPr/>
        </p:nvPicPr>
        <p:blipFill>
          <a:blip r:embed="rId2"/>
          <a:stretch>
            <a:fillRect/>
          </a:stretch>
        </p:blipFill>
        <p:spPr>
          <a:xfrm>
            <a:off x="110817" y="1307348"/>
            <a:ext cx="11970365" cy="4527783"/>
          </a:xfrm>
          <a:prstGeom prst="rect">
            <a:avLst/>
          </a:prstGeom>
        </p:spPr>
      </p:pic>
    </p:spTree>
    <p:extLst>
      <p:ext uri="{BB962C8B-B14F-4D97-AF65-F5344CB8AC3E}">
        <p14:creationId xmlns:p14="http://schemas.microsoft.com/office/powerpoint/2010/main" val="4148860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C804B3-4950-FC2A-D9C0-8C18CE59FAFE}"/>
              </a:ext>
            </a:extLst>
          </p:cNvPr>
          <p:cNvPicPr>
            <a:picLocks noChangeAspect="1"/>
          </p:cNvPicPr>
          <p:nvPr/>
        </p:nvPicPr>
        <p:blipFill>
          <a:blip r:embed="rId2"/>
          <a:stretch>
            <a:fillRect/>
          </a:stretch>
        </p:blipFill>
        <p:spPr>
          <a:xfrm>
            <a:off x="193371" y="1209508"/>
            <a:ext cx="11805257" cy="450873"/>
          </a:xfrm>
          <a:prstGeom prst="rect">
            <a:avLst/>
          </a:prstGeom>
        </p:spPr>
      </p:pic>
      <p:pic>
        <p:nvPicPr>
          <p:cNvPr id="7" name="Picture 6">
            <a:extLst>
              <a:ext uri="{FF2B5EF4-FFF2-40B4-BE49-F238E27FC236}">
                <a16:creationId xmlns:a16="http://schemas.microsoft.com/office/drawing/2014/main" id="{9052004A-B0E6-FF61-A913-22DD96BB1E2A}"/>
              </a:ext>
            </a:extLst>
          </p:cNvPr>
          <p:cNvPicPr>
            <a:picLocks noChangeAspect="1"/>
          </p:cNvPicPr>
          <p:nvPr/>
        </p:nvPicPr>
        <p:blipFill>
          <a:blip r:embed="rId3"/>
          <a:stretch>
            <a:fillRect/>
          </a:stretch>
        </p:blipFill>
        <p:spPr>
          <a:xfrm>
            <a:off x="69539" y="1920361"/>
            <a:ext cx="12040219" cy="1244664"/>
          </a:xfrm>
          <a:prstGeom prst="rect">
            <a:avLst/>
          </a:prstGeom>
        </p:spPr>
      </p:pic>
      <p:pic>
        <p:nvPicPr>
          <p:cNvPr id="9" name="Picture 8">
            <a:extLst>
              <a:ext uri="{FF2B5EF4-FFF2-40B4-BE49-F238E27FC236}">
                <a16:creationId xmlns:a16="http://schemas.microsoft.com/office/drawing/2014/main" id="{F569748F-DC13-0F2A-729E-FC4EDDA0294C}"/>
              </a:ext>
            </a:extLst>
          </p:cNvPr>
          <p:cNvPicPr>
            <a:picLocks noChangeAspect="1"/>
          </p:cNvPicPr>
          <p:nvPr/>
        </p:nvPicPr>
        <p:blipFill>
          <a:blip r:embed="rId4"/>
          <a:stretch>
            <a:fillRect/>
          </a:stretch>
        </p:blipFill>
        <p:spPr>
          <a:xfrm>
            <a:off x="75889" y="4937639"/>
            <a:ext cx="12052919" cy="990651"/>
          </a:xfrm>
          <a:prstGeom prst="rect">
            <a:avLst/>
          </a:prstGeom>
        </p:spPr>
      </p:pic>
      <p:pic>
        <p:nvPicPr>
          <p:cNvPr id="11" name="Picture 10">
            <a:extLst>
              <a:ext uri="{FF2B5EF4-FFF2-40B4-BE49-F238E27FC236}">
                <a16:creationId xmlns:a16="http://schemas.microsoft.com/office/drawing/2014/main" id="{23EA89FD-7787-22C5-D038-0441D48C5914}"/>
              </a:ext>
            </a:extLst>
          </p:cNvPr>
          <p:cNvPicPr>
            <a:picLocks noChangeAspect="1"/>
          </p:cNvPicPr>
          <p:nvPr/>
        </p:nvPicPr>
        <p:blipFill>
          <a:blip r:embed="rId5"/>
          <a:stretch>
            <a:fillRect/>
          </a:stretch>
        </p:blipFill>
        <p:spPr>
          <a:xfrm>
            <a:off x="180671" y="3776297"/>
            <a:ext cx="11817957" cy="641383"/>
          </a:xfrm>
          <a:prstGeom prst="rect">
            <a:avLst/>
          </a:prstGeom>
        </p:spPr>
      </p:pic>
      <p:sp>
        <p:nvSpPr>
          <p:cNvPr id="12" name="TextBox 11">
            <a:extLst>
              <a:ext uri="{FF2B5EF4-FFF2-40B4-BE49-F238E27FC236}">
                <a16:creationId xmlns:a16="http://schemas.microsoft.com/office/drawing/2014/main" id="{94347A86-46EB-75F7-79B4-900262CF3A45}"/>
              </a:ext>
            </a:extLst>
          </p:cNvPr>
          <p:cNvSpPr txBox="1"/>
          <p:nvPr/>
        </p:nvSpPr>
        <p:spPr>
          <a:xfrm>
            <a:off x="358588" y="187918"/>
            <a:ext cx="6096000" cy="457882"/>
          </a:xfrm>
          <a:prstGeom prst="rect">
            <a:avLst/>
          </a:prstGeom>
          <a:noFill/>
        </p:spPr>
        <p:txBody>
          <a:bodyPr wrap="square">
            <a:spAutoFit/>
          </a:bodyPr>
          <a:lstStyle/>
          <a:p>
            <a:pPr>
              <a:lnSpc>
                <a:spcPct val="150000"/>
              </a:lnSpc>
            </a:pPr>
            <a:r>
              <a:rPr lang="en-US" dirty="0"/>
              <a:t>OUTPUT M1 SCD2 EFFECT</a:t>
            </a:r>
            <a:r>
              <a:rPr lang="en-US" sz="1800" dirty="0"/>
              <a:t>:- </a:t>
            </a:r>
          </a:p>
        </p:txBody>
      </p:sp>
    </p:spTree>
    <p:extLst>
      <p:ext uri="{BB962C8B-B14F-4D97-AF65-F5344CB8AC3E}">
        <p14:creationId xmlns:p14="http://schemas.microsoft.com/office/powerpoint/2010/main" val="2597053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75BC4D-F88E-46FA-95A0-CBFA87D2B04C}"/>
              </a:ext>
            </a:extLst>
          </p:cNvPr>
          <p:cNvSpPr txBox="1"/>
          <p:nvPr/>
        </p:nvSpPr>
        <p:spPr>
          <a:xfrm>
            <a:off x="618566" y="161024"/>
            <a:ext cx="10040470" cy="1288879"/>
          </a:xfrm>
          <a:prstGeom prst="rect">
            <a:avLst/>
          </a:prstGeom>
          <a:noFill/>
        </p:spPr>
        <p:txBody>
          <a:bodyPr wrap="square">
            <a:spAutoFit/>
          </a:bodyPr>
          <a:lstStyle/>
          <a:p>
            <a:pPr>
              <a:lnSpc>
                <a:spcPct val="150000"/>
              </a:lnSpc>
            </a:pPr>
            <a:r>
              <a:rPr lang="en-US" sz="1800" dirty="0"/>
              <a:t>Mapping 2 :- </a:t>
            </a:r>
          </a:p>
          <a:p>
            <a:pPr>
              <a:lnSpc>
                <a:spcPct val="150000"/>
              </a:lnSpc>
            </a:pPr>
            <a:r>
              <a:rPr lang="en-US" b="1" i="1" dirty="0">
                <a:effectLst/>
                <a:latin typeface="Arial" panose="020B0604020202020204" pitchFamily="34" charset="0"/>
                <a:ea typeface="Times New Roman" panose="02020603050405020304" pitchFamily="18" charset="0"/>
                <a:cs typeface="Arial" panose="020B0604020202020204" pitchFamily="34" charset="0"/>
              </a:rPr>
              <a:t>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CDW_UAS_COLLEGE.txt                             CDW_UAS_D_COLLEGE</a:t>
            </a:r>
            <a:r>
              <a:rPr lang="en-US" sz="1800" i="1" dirty="0">
                <a:effectLst/>
                <a:latin typeface="Arial" panose="020B0604020202020204" pitchFamily="34" charset="0"/>
                <a:ea typeface="Times New Roman" panose="02020603050405020304" pitchFamily="18" charset="0"/>
                <a:cs typeface="Arial" panose="020B0604020202020204" pitchFamily="34" charset="0"/>
              </a:rPr>
              <a:t> </a:t>
            </a:r>
            <a:endParaRPr lang="en-US" sz="1800" dirty="0"/>
          </a:p>
          <a:p>
            <a:pPr>
              <a:lnSpc>
                <a:spcPct val="150000"/>
              </a:lnSpc>
            </a:pPr>
            <a:endParaRPr lang="en-US" sz="1800" dirty="0"/>
          </a:p>
        </p:txBody>
      </p:sp>
      <p:cxnSp>
        <p:nvCxnSpPr>
          <p:cNvPr id="5" name="Straight Arrow Connector 4">
            <a:extLst>
              <a:ext uri="{FF2B5EF4-FFF2-40B4-BE49-F238E27FC236}">
                <a16:creationId xmlns:a16="http://schemas.microsoft.com/office/drawing/2014/main" id="{976F5DFF-8365-4FA2-A8BC-03686EF24A59}"/>
              </a:ext>
            </a:extLst>
          </p:cNvPr>
          <p:cNvCxnSpPr/>
          <p:nvPr/>
        </p:nvCxnSpPr>
        <p:spPr>
          <a:xfrm>
            <a:off x="5020236" y="830996"/>
            <a:ext cx="1604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82484E9-0327-25BF-F6B2-B6DAA9A37242}"/>
              </a:ext>
            </a:extLst>
          </p:cNvPr>
          <p:cNvPicPr>
            <a:picLocks noChangeAspect="1"/>
          </p:cNvPicPr>
          <p:nvPr/>
        </p:nvPicPr>
        <p:blipFill>
          <a:blip r:embed="rId2"/>
          <a:stretch>
            <a:fillRect/>
          </a:stretch>
        </p:blipFill>
        <p:spPr>
          <a:xfrm>
            <a:off x="98117" y="1654084"/>
            <a:ext cx="11995766" cy="3549832"/>
          </a:xfrm>
          <a:prstGeom prst="rect">
            <a:avLst/>
          </a:prstGeom>
        </p:spPr>
      </p:pic>
    </p:spTree>
    <p:extLst>
      <p:ext uri="{BB962C8B-B14F-4D97-AF65-F5344CB8AC3E}">
        <p14:creationId xmlns:p14="http://schemas.microsoft.com/office/powerpoint/2010/main" val="194700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CD239-9DCA-4F9D-83B8-EDAE82D8FB36}"/>
              </a:ext>
            </a:extLst>
          </p:cNvPr>
          <p:cNvSpPr txBox="1"/>
          <p:nvPr/>
        </p:nvSpPr>
        <p:spPr>
          <a:xfrm>
            <a:off x="2788023" y="543255"/>
            <a:ext cx="5943600" cy="646331"/>
          </a:xfrm>
          <a:prstGeom prst="rect">
            <a:avLst/>
          </a:prstGeom>
          <a:noFill/>
        </p:spPr>
        <p:txBody>
          <a:bodyPr wrap="square" rtlCol="0">
            <a:spAutoFit/>
          </a:bodyPr>
          <a:lstStyle/>
          <a:p>
            <a:pPr algn="ctr"/>
            <a:r>
              <a:rPr lang="en-US" sz="3600" dirty="0">
                <a:latin typeface="Bodoni MT" panose="02070603080606020203" pitchFamily="18" charset="0"/>
              </a:rPr>
              <a:t>INDEX</a:t>
            </a:r>
          </a:p>
        </p:txBody>
      </p:sp>
      <p:sp>
        <p:nvSpPr>
          <p:cNvPr id="3" name="TextBox 2">
            <a:extLst>
              <a:ext uri="{FF2B5EF4-FFF2-40B4-BE49-F238E27FC236}">
                <a16:creationId xmlns:a16="http://schemas.microsoft.com/office/drawing/2014/main" id="{7C773C48-FFAD-4FCA-BDC5-AD420664B05A}"/>
              </a:ext>
            </a:extLst>
          </p:cNvPr>
          <p:cNvSpPr txBox="1"/>
          <p:nvPr/>
        </p:nvSpPr>
        <p:spPr>
          <a:xfrm>
            <a:off x="1703294" y="1757082"/>
            <a:ext cx="6257365" cy="280679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000" dirty="0"/>
              <a:t>OBJECTIVE OF THE PROJECT </a:t>
            </a:r>
          </a:p>
          <a:p>
            <a:pPr marL="285750" indent="-285750">
              <a:lnSpc>
                <a:spcPct val="150000"/>
              </a:lnSpc>
              <a:buFont typeface="Wingdings" panose="05000000000000000000" pitchFamily="2" charset="2"/>
              <a:buChar char="Ø"/>
            </a:pPr>
            <a:r>
              <a:rPr lang="en-US" sz="2000" dirty="0"/>
              <a:t>SOURCE FILES</a:t>
            </a:r>
          </a:p>
          <a:p>
            <a:pPr marL="285750" indent="-285750">
              <a:lnSpc>
                <a:spcPct val="150000"/>
              </a:lnSpc>
              <a:buFont typeface="Wingdings" panose="05000000000000000000" pitchFamily="2" charset="2"/>
              <a:buChar char="Ø"/>
            </a:pPr>
            <a:r>
              <a:rPr lang="en-US" sz="2000" dirty="0"/>
              <a:t>REQUIREMENTS</a:t>
            </a:r>
          </a:p>
          <a:p>
            <a:pPr marL="285750" indent="-285750">
              <a:lnSpc>
                <a:spcPct val="150000"/>
              </a:lnSpc>
              <a:buFont typeface="Wingdings" panose="05000000000000000000" pitchFamily="2" charset="2"/>
              <a:buChar char="Ø"/>
            </a:pPr>
            <a:r>
              <a:rPr lang="en-US" sz="2000" dirty="0"/>
              <a:t>DESIGN TARGET AND DEVELOPMENTS</a:t>
            </a:r>
          </a:p>
          <a:p>
            <a:pPr marL="285750" indent="-285750">
              <a:lnSpc>
                <a:spcPct val="150000"/>
              </a:lnSpc>
              <a:buFont typeface="Wingdings" panose="05000000000000000000" pitchFamily="2" charset="2"/>
              <a:buChar char="Ø"/>
            </a:pPr>
            <a:r>
              <a:rPr lang="en-US" sz="2000" dirty="0"/>
              <a:t>MAPPINGS AND OUTPUTS</a:t>
            </a:r>
          </a:p>
          <a:p>
            <a:pPr marL="285750" indent="-285750">
              <a:lnSpc>
                <a:spcPct val="150000"/>
              </a:lnSpc>
              <a:buFont typeface="Wingdings" panose="05000000000000000000" pitchFamily="2" charset="2"/>
              <a:buChar char="Ø"/>
            </a:pPr>
            <a:r>
              <a:rPr lang="en-US" sz="2000" dirty="0"/>
              <a:t>CONCLUSION</a:t>
            </a:r>
          </a:p>
        </p:txBody>
      </p:sp>
    </p:spTree>
    <p:extLst>
      <p:ext uri="{BB962C8B-B14F-4D97-AF65-F5344CB8AC3E}">
        <p14:creationId xmlns:p14="http://schemas.microsoft.com/office/powerpoint/2010/main" val="2002576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548F32-448C-48D4-8B2E-19BEA939932E}"/>
              </a:ext>
            </a:extLst>
          </p:cNvPr>
          <p:cNvSpPr txBox="1"/>
          <p:nvPr/>
        </p:nvSpPr>
        <p:spPr>
          <a:xfrm>
            <a:off x="107577" y="0"/>
            <a:ext cx="6096000" cy="457882"/>
          </a:xfrm>
          <a:prstGeom prst="rect">
            <a:avLst/>
          </a:prstGeom>
          <a:noFill/>
        </p:spPr>
        <p:txBody>
          <a:bodyPr wrap="square">
            <a:spAutoFit/>
          </a:bodyPr>
          <a:lstStyle/>
          <a:p>
            <a:pPr>
              <a:lnSpc>
                <a:spcPct val="150000"/>
              </a:lnSpc>
            </a:pPr>
            <a:r>
              <a:rPr lang="en-US" sz="1800" dirty="0"/>
              <a:t>Iconize Mapping 2 :- </a:t>
            </a:r>
          </a:p>
        </p:txBody>
      </p:sp>
      <p:sp>
        <p:nvSpPr>
          <p:cNvPr id="9" name="TextBox 8">
            <a:extLst>
              <a:ext uri="{FF2B5EF4-FFF2-40B4-BE49-F238E27FC236}">
                <a16:creationId xmlns:a16="http://schemas.microsoft.com/office/drawing/2014/main" id="{FD7E16C1-1614-445F-9C5A-BB4AC5495D7E}"/>
              </a:ext>
            </a:extLst>
          </p:cNvPr>
          <p:cNvSpPr txBox="1"/>
          <p:nvPr/>
        </p:nvSpPr>
        <p:spPr>
          <a:xfrm>
            <a:off x="107577" y="2769753"/>
            <a:ext cx="6096000" cy="457882"/>
          </a:xfrm>
          <a:prstGeom prst="rect">
            <a:avLst/>
          </a:prstGeom>
          <a:noFill/>
        </p:spPr>
        <p:txBody>
          <a:bodyPr wrap="square">
            <a:spAutoFit/>
          </a:bodyPr>
          <a:lstStyle/>
          <a:p>
            <a:pPr>
              <a:lnSpc>
                <a:spcPct val="150000"/>
              </a:lnSpc>
            </a:pPr>
            <a:r>
              <a:rPr lang="en-US" dirty="0"/>
              <a:t>OUTPUT M</a:t>
            </a:r>
            <a:r>
              <a:rPr lang="en-US" sz="1800" dirty="0"/>
              <a:t>2 :- </a:t>
            </a:r>
          </a:p>
        </p:txBody>
      </p:sp>
      <p:pic>
        <p:nvPicPr>
          <p:cNvPr id="4" name="Picture 3">
            <a:extLst>
              <a:ext uri="{FF2B5EF4-FFF2-40B4-BE49-F238E27FC236}">
                <a16:creationId xmlns:a16="http://schemas.microsoft.com/office/drawing/2014/main" id="{F9832D66-ADD7-FF7B-0BC1-FF9C76F5560E}"/>
              </a:ext>
            </a:extLst>
          </p:cNvPr>
          <p:cNvPicPr>
            <a:picLocks noChangeAspect="1"/>
          </p:cNvPicPr>
          <p:nvPr/>
        </p:nvPicPr>
        <p:blipFill>
          <a:blip r:embed="rId2"/>
          <a:stretch>
            <a:fillRect/>
          </a:stretch>
        </p:blipFill>
        <p:spPr>
          <a:xfrm>
            <a:off x="1874239" y="569222"/>
            <a:ext cx="8658673" cy="2231483"/>
          </a:xfrm>
          <a:prstGeom prst="rect">
            <a:avLst/>
          </a:prstGeom>
        </p:spPr>
      </p:pic>
      <p:pic>
        <p:nvPicPr>
          <p:cNvPr id="11" name="Picture 10">
            <a:extLst>
              <a:ext uri="{FF2B5EF4-FFF2-40B4-BE49-F238E27FC236}">
                <a16:creationId xmlns:a16="http://schemas.microsoft.com/office/drawing/2014/main" id="{1C723092-AE11-7531-5B7A-42580E213B31}"/>
              </a:ext>
            </a:extLst>
          </p:cNvPr>
          <p:cNvPicPr>
            <a:picLocks noChangeAspect="1"/>
          </p:cNvPicPr>
          <p:nvPr/>
        </p:nvPicPr>
        <p:blipFill>
          <a:blip r:embed="rId3"/>
          <a:stretch>
            <a:fillRect/>
          </a:stretch>
        </p:blipFill>
        <p:spPr>
          <a:xfrm>
            <a:off x="2015535" y="3908980"/>
            <a:ext cx="8376080" cy="2184512"/>
          </a:xfrm>
          <a:prstGeom prst="rect">
            <a:avLst/>
          </a:prstGeom>
        </p:spPr>
      </p:pic>
    </p:spTree>
    <p:extLst>
      <p:ext uri="{BB962C8B-B14F-4D97-AF65-F5344CB8AC3E}">
        <p14:creationId xmlns:p14="http://schemas.microsoft.com/office/powerpoint/2010/main" val="226998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671091-13B9-634E-D275-9B3C035A3820}"/>
              </a:ext>
            </a:extLst>
          </p:cNvPr>
          <p:cNvPicPr>
            <a:picLocks noChangeAspect="1"/>
          </p:cNvPicPr>
          <p:nvPr/>
        </p:nvPicPr>
        <p:blipFill>
          <a:blip r:embed="rId2"/>
          <a:stretch>
            <a:fillRect/>
          </a:stretch>
        </p:blipFill>
        <p:spPr>
          <a:xfrm>
            <a:off x="66365" y="993757"/>
            <a:ext cx="12059270" cy="704886"/>
          </a:xfrm>
          <a:prstGeom prst="rect">
            <a:avLst/>
          </a:prstGeom>
        </p:spPr>
      </p:pic>
      <p:sp>
        <p:nvSpPr>
          <p:cNvPr id="2" name="TextBox 1">
            <a:extLst>
              <a:ext uri="{FF2B5EF4-FFF2-40B4-BE49-F238E27FC236}">
                <a16:creationId xmlns:a16="http://schemas.microsoft.com/office/drawing/2014/main" id="{1093950A-EAC1-4A59-207A-34CB4671FA9C}"/>
              </a:ext>
            </a:extLst>
          </p:cNvPr>
          <p:cNvSpPr txBox="1"/>
          <p:nvPr/>
        </p:nvSpPr>
        <p:spPr>
          <a:xfrm>
            <a:off x="358588" y="187918"/>
            <a:ext cx="6096000" cy="457882"/>
          </a:xfrm>
          <a:prstGeom prst="rect">
            <a:avLst/>
          </a:prstGeom>
          <a:noFill/>
        </p:spPr>
        <p:txBody>
          <a:bodyPr wrap="square">
            <a:spAutoFit/>
          </a:bodyPr>
          <a:lstStyle/>
          <a:p>
            <a:pPr>
              <a:lnSpc>
                <a:spcPct val="150000"/>
              </a:lnSpc>
            </a:pPr>
            <a:r>
              <a:rPr lang="en-US" dirty="0"/>
              <a:t>OUTPUT M2 SCD1 EFFECT</a:t>
            </a:r>
            <a:r>
              <a:rPr lang="en-US" sz="1800" dirty="0"/>
              <a:t>:- </a:t>
            </a:r>
          </a:p>
        </p:txBody>
      </p:sp>
      <p:pic>
        <p:nvPicPr>
          <p:cNvPr id="4" name="Picture 3">
            <a:extLst>
              <a:ext uri="{FF2B5EF4-FFF2-40B4-BE49-F238E27FC236}">
                <a16:creationId xmlns:a16="http://schemas.microsoft.com/office/drawing/2014/main" id="{162380FA-7F88-BFF2-DDC5-40458EF1CAF3}"/>
              </a:ext>
            </a:extLst>
          </p:cNvPr>
          <p:cNvPicPr>
            <a:picLocks noChangeAspect="1"/>
          </p:cNvPicPr>
          <p:nvPr/>
        </p:nvPicPr>
        <p:blipFill>
          <a:blip r:embed="rId3"/>
          <a:stretch>
            <a:fillRect/>
          </a:stretch>
        </p:blipFill>
        <p:spPr>
          <a:xfrm>
            <a:off x="358587" y="2423118"/>
            <a:ext cx="11024017" cy="624881"/>
          </a:xfrm>
          <a:prstGeom prst="rect">
            <a:avLst/>
          </a:prstGeom>
        </p:spPr>
      </p:pic>
      <p:pic>
        <p:nvPicPr>
          <p:cNvPr id="9" name="Picture 8">
            <a:extLst>
              <a:ext uri="{FF2B5EF4-FFF2-40B4-BE49-F238E27FC236}">
                <a16:creationId xmlns:a16="http://schemas.microsoft.com/office/drawing/2014/main" id="{3302B1A0-E219-00BB-C62F-69394294EBFC}"/>
              </a:ext>
            </a:extLst>
          </p:cNvPr>
          <p:cNvPicPr>
            <a:picLocks noChangeAspect="1"/>
          </p:cNvPicPr>
          <p:nvPr/>
        </p:nvPicPr>
        <p:blipFill>
          <a:blip r:embed="rId4"/>
          <a:stretch>
            <a:fillRect/>
          </a:stretch>
        </p:blipFill>
        <p:spPr>
          <a:xfrm>
            <a:off x="133043" y="3810002"/>
            <a:ext cx="11925913" cy="692186"/>
          </a:xfrm>
          <a:prstGeom prst="rect">
            <a:avLst/>
          </a:prstGeom>
        </p:spPr>
      </p:pic>
      <p:pic>
        <p:nvPicPr>
          <p:cNvPr id="13" name="Picture 12">
            <a:extLst>
              <a:ext uri="{FF2B5EF4-FFF2-40B4-BE49-F238E27FC236}">
                <a16:creationId xmlns:a16="http://schemas.microsoft.com/office/drawing/2014/main" id="{5E11683C-1AD8-A00A-4263-FE0C3C782C50}"/>
              </a:ext>
            </a:extLst>
          </p:cNvPr>
          <p:cNvPicPr>
            <a:picLocks noChangeAspect="1"/>
          </p:cNvPicPr>
          <p:nvPr/>
        </p:nvPicPr>
        <p:blipFill>
          <a:blip r:embed="rId5"/>
          <a:stretch>
            <a:fillRect/>
          </a:stretch>
        </p:blipFill>
        <p:spPr>
          <a:xfrm>
            <a:off x="326839" y="5262269"/>
            <a:ext cx="11055765" cy="571527"/>
          </a:xfrm>
          <a:prstGeom prst="rect">
            <a:avLst/>
          </a:prstGeom>
        </p:spPr>
      </p:pic>
    </p:spTree>
    <p:extLst>
      <p:ext uri="{BB962C8B-B14F-4D97-AF65-F5344CB8AC3E}">
        <p14:creationId xmlns:p14="http://schemas.microsoft.com/office/powerpoint/2010/main" val="3656302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190587-890E-40A1-8375-9D67FEDD1E00}"/>
              </a:ext>
            </a:extLst>
          </p:cNvPr>
          <p:cNvSpPr txBox="1"/>
          <p:nvPr/>
        </p:nvSpPr>
        <p:spPr>
          <a:xfrm>
            <a:off x="425823" y="125165"/>
            <a:ext cx="11340354" cy="873124"/>
          </a:xfrm>
          <a:prstGeom prst="rect">
            <a:avLst/>
          </a:prstGeom>
          <a:noFill/>
        </p:spPr>
        <p:txBody>
          <a:bodyPr wrap="square">
            <a:spAutoFit/>
          </a:bodyPr>
          <a:lstStyle/>
          <a:p>
            <a:pPr>
              <a:lnSpc>
                <a:spcPct val="150000"/>
              </a:lnSpc>
            </a:pPr>
            <a:r>
              <a:rPr lang="en-US" sz="1800" dirty="0"/>
              <a:t>Mapping 3 :-</a:t>
            </a:r>
          </a:p>
          <a:p>
            <a:pPr>
              <a:lnSpc>
                <a:spcPct val="150000"/>
              </a:lnSpc>
            </a:pPr>
            <a:r>
              <a:rPr lang="en-US" sz="1800" dirty="0"/>
              <a:t>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CDW_UAS_DEPARTMENT.txt                                       CDW_UAS_D_DEPARTMENT   </a:t>
            </a:r>
            <a:endParaRPr lang="en-US" sz="1800" dirty="0"/>
          </a:p>
        </p:txBody>
      </p:sp>
      <p:cxnSp>
        <p:nvCxnSpPr>
          <p:cNvPr id="5" name="Straight Arrow Connector 4">
            <a:extLst>
              <a:ext uri="{FF2B5EF4-FFF2-40B4-BE49-F238E27FC236}">
                <a16:creationId xmlns:a16="http://schemas.microsoft.com/office/drawing/2014/main" id="{6A0AA015-FC3E-432D-9F42-0C3E5DF65540}"/>
              </a:ext>
            </a:extLst>
          </p:cNvPr>
          <p:cNvCxnSpPr/>
          <p:nvPr/>
        </p:nvCxnSpPr>
        <p:spPr>
          <a:xfrm>
            <a:off x="4724400" y="824753"/>
            <a:ext cx="21604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3FCA7FD-8B98-E501-E9FF-4367CD8A3460}"/>
              </a:ext>
            </a:extLst>
          </p:cNvPr>
          <p:cNvPicPr>
            <a:picLocks noChangeAspect="1"/>
          </p:cNvPicPr>
          <p:nvPr/>
        </p:nvPicPr>
        <p:blipFill>
          <a:blip r:embed="rId2"/>
          <a:stretch>
            <a:fillRect/>
          </a:stretch>
        </p:blipFill>
        <p:spPr>
          <a:xfrm>
            <a:off x="98117" y="1894103"/>
            <a:ext cx="11995766" cy="3943553"/>
          </a:xfrm>
          <a:prstGeom prst="rect">
            <a:avLst/>
          </a:prstGeom>
        </p:spPr>
      </p:pic>
    </p:spTree>
    <p:extLst>
      <p:ext uri="{BB962C8B-B14F-4D97-AF65-F5344CB8AC3E}">
        <p14:creationId xmlns:p14="http://schemas.microsoft.com/office/powerpoint/2010/main" val="2331797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18A28B-ADB6-4C86-9EF2-54E9B74FF7DD}"/>
              </a:ext>
            </a:extLst>
          </p:cNvPr>
          <p:cNvSpPr txBox="1"/>
          <p:nvPr/>
        </p:nvSpPr>
        <p:spPr>
          <a:xfrm>
            <a:off x="161365" y="205299"/>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Iconize Mapping 3:-</a:t>
            </a:r>
            <a:endParaRPr lang="en-US" dirty="0"/>
          </a:p>
        </p:txBody>
      </p:sp>
      <p:sp>
        <p:nvSpPr>
          <p:cNvPr id="6" name="TextBox 5">
            <a:extLst>
              <a:ext uri="{FF2B5EF4-FFF2-40B4-BE49-F238E27FC236}">
                <a16:creationId xmlns:a16="http://schemas.microsoft.com/office/drawing/2014/main" id="{BA4E86B9-B4E1-4DDD-8221-5A79B96F77E7}"/>
              </a:ext>
            </a:extLst>
          </p:cNvPr>
          <p:cNvSpPr txBox="1"/>
          <p:nvPr/>
        </p:nvSpPr>
        <p:spPr>
          <a:xfrm>
            <a:off x="161365" y="3406219"/>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OUTPUT M3:-</a:t>
            </a:r>
            <a:endParaRPr lang="en-US" dirty="0"/>
          </a:p>
        </p:txBody>
      </p:sp>
      <p:pic>
        <p:nvPicPr>
          <p:cNvPr id="4" name="Picture 3">
            <a:extLst>
              <a:ext uri="{FF2B5EF4-FFF2-40B4-BE49-F238E27FC236}">
                <a16:creationId xmlns:a16="http://schemas.microsoft.com/office/drawing/2014/main" id="{3C19A2B4-74D1-9C09-0B29-2E3007535A25}"/>
              </a:ext>
            </a:extLst>
          </p:cNvPr>
          <p:cNvPicPr>
            <a:picLocks noChangeAspect="1"/>
          </p:cNvPicPr>
          <p:nvPr/>
        </p:nvPicPr>
        <p:blipFill>
          <a:blip r:embed="rId2"/>
          <a:stretch>
            <a:fillRect/>
          </a:stretch>
        </p:blipFill>
        <p:spPr>
          <a:xfrm>
            <a:off x="2411410" y="687558"/>
            <a:ext cx="7369179" cy="2605733"/>
          </a:xfrm>
          <a:prstGeom prst="rect">
            <a:avLst/>
          </a:prstGeom>
        </p:spPr>
      </p:pic>
      <p:pic>
        <p:nvPicPr>
          <p:cNvPr id="9" name="Picture 8">
            <a:extLst>
              <a:ext uri="{FF2B5EF4-FFF2-40B4-BE49-F238E27FC236}">
                <a16:creationId xmlns:a16="http://schemas.microsoft.com/office/drawing/2014/main" id="{11A362D4-D98E-D896-D6AC-D75A3996D77A}"/>
              </a:ext>
            </a:extLst>
          </p:cNvPr>
          <p:cNvPicPr>
            <a:picLocks noChangeAspect="1"/>
          </p:cNvPicPr>
          <p:nvPr/>
        </p:nvPicPr>
        <p:blipFill>
          <a:blip r:embed="rId3"/>
          <a:stretch>
            <a:fillRect/>
          </a:stretch>
        </p:blipFill>
        <p:spPr>
          <a:xfrm>
            <a:off x="2962113" y="4049347"/>
            <a:ext cx="6267772" cy="1847945"/>
          </a:xfrm>
          <a:prstGeom prst="rect">
            <a:avLst/>
          </a:prstGeom>
        </p:spPr>
      </p:pic>
    </p:spTree>
    <p:extLst>
      <p:ext uri="{BB962C8B-B14F-4D97-AF65-F5344CB8AC3E}">
        <p14:creationId xmlns:p14="http://schemas.microsoft.com/office/powerpoint/2010/main" val="15337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3F3B67-6225-4556-AA4C-3D8B17C808E5}"/>
              </a:ext>
            </a:extLst>
          </p:cNvPr>
          <p:cNvSpPr txBox="1"/>
          <p:nvPr/>
        </p:nvSpPr>
        <p:spPr>
          <a:xfrm>
            <a:off x="161364" y="178404"/>
            <a:ext cx="11134165" cy="873124"/>
          </a:xfrm>
          <a:prstGeom prst="rect">
            <a:avLst/>
          </a:prstGeom>
          <a:noFill/>
        </p:spPr>
        <p:txBody>
          <a:bodyPr wrap="square">
            <a:spAutoFit/>
          </a:bodyPr>
          <a:lstStyle/>
          <a:p>
            <a:pPr>
              <a:lnSpc>
                <a:spcPct val="150000"/>
              </a:lnSpc>
            </a:pPr>
            <a:r>
              <a:rPr lang="en-US" i="1" dirty="0">
                <a:latin typeface="Arial" panose="020B0604020202020204" pitchFamily="34" charset="0"/>
                <a:cs typeface="Arial" panose="020B0604020202020204" pitchFamily="34" charset="0"/>
              </a:rPr>
              <a:t>Mapping 4:-</a:t>
            </a:r>
          </a:p>
          <a:p>
            <a:pPr>
              <a:lnSpc>
                <a:spcPct val="150000"/>
              </a:lnSpc>
            </a:pPr>
            <a:r>
              <a:rPr lang="en-US" i="1" dirty="0">
                <a:latin typeface="Arial" panose="020B0604020202020204" pitchFamily="34" charset="0"/>
                <a:cs typeface="Arial" panose="020B0604020202020204" pitchFamily="34" charset="0"/>
              </a:rPr>
              <a:t>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CDW_UAS_COURSE.txt                                         </a:t>
            </a:r>
            <a:r>
              <a:rPr lang="en-US" sz="1800" b="1" i="1" dirty="0">
                <a:effectLst/>
                <a:latin typeface="Arial" panose="020B0604020202020204" pitchFamily="34" charset="0"/>
                <a:ea typeface="Arial" panose="020B0604020202020204" pitchFamily="34" charset="0"/>
                <a:cs typeface="Arial" panose="020B0604020202020204" pitchFamily="34" charset="0"/>
              </a:rPr>
              <a:t>CDW_UAS_D_COURSE</a:t>
            </a:r>
            <a:r>
              <a:rPr lang="en-US" sz="1800" b="1" i="1" dirty="0">
                <a:effectLst/>
                <a:latin typeface="Arial" panose="020B0604020202020204" pitchFamily="34" charset="0"/>
                <a:ea typeface="Times New Roman" panose="02020603050405020304" pitchFamily="18" charset="0"/>
                <a:cs typeface="Arial" panose="020B0604020202020204" pitchFamily="34" charset="0"/>
              </a:rPr>
              <a:t>                       </a:t>
            </a:r>
            <a:endParaRPr lang="en-US" dirty="0"/>
          </a:p>
        </p:txBody>
      </p:sp>
      <p:cxnSp>
        <p:nvCxnSpPr>
          <p:cNvPr id="4" name="Straight Arrow Connector 3">
            <a:extLst>
              <a:ext uri="{FF2B5EF4-FFF2-40B4-BE49-F238E27FC236}">
                <a16:creationId xmlns:a16="http://schemas.microsoft.com/office/drawing/2014/main" id="{D882DDA3-ABE2-4FFC-8E1B-64EFB7BD564D}"/>
              </a:ext>
            </a:extLst>
          </p:cNvPr>
          <p:cNvCxnSpPr/>
          <p:nvPr/>
        </p:nvCxnSpPr>
        <p:spPr>
          <a:xfrm>
            <a:off x="4401670" y="869576"/>
            <a:ext cx="2223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9F5147B-FDBC-9D46-3FDC-BCE4631EE525}"/>
              </a:ext>
            </a:extLst>
          </p:cNvPr>
          <p:cNvPicPr>
            <a:picLocks noChangeAspect="1"/>
          </p:cNvPicPr>
          <p:nvPr/>
        </p:nvPicPr>
        <p:blipFill>
          <a:blip r:embed="rId2"/>
          <a:stretch>
            <a:fillRect/>
          </a:stretch>
        </p:blipFill>
        <p:spPr>
          <a:xfrm>
            <a:off x="82241" y="1442598"/>
            <a:ext cx="12027518" cy="4724643"/>
          </a:xfrm>
          <a:prstGeom prst="rect">
            <a:avLst/>
          </a:prstGeom>
        </p:spPr>
      </p:pic>
    </p:spTree>
    <p:extLst>
      <p:ext uri="{BB962C8B-B14F-4D97-AF65-F5344CB8AC3E}">
        <p14:creationId xmlns:p14="http://schemas.microsoft.com/office/powerpoint/2010/main" val="288484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281DEE-87E8-463A-92CE-D4EC1879FA54}"/>
              </a:ext>
            </a:extLst>
          </p:cNvPr>
          <p:cNvSpPr txBox="1"/>
          <p:nvPr/>
        </p:nvSpPr>
        <p:spPr>
          <a:xfrm>
            <a:off x="71718" y="0"/>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Iconize Mapping 4:-</a:t>
            </a:r>
          </a:p>
        </p:txBody>
      </p:sp>
      <p:sp>
        <p:nvSpPr>
          <p:cNvPr id="7" name="TextBox 6">
            <a:extLst>
              <a:ext uri="{FF2B5EF4-FFF2-40B4-BE49-F238E27FC236}">
                <a16:creationId xmlns:a16="http://schemas.microsoft.com/office/drawing/2014/main" id="{BF86A6FE-A72D-4186-AE1A-8D7D3F7AE137}"/>
              </a:ext>
            </a:extLst>
          </p:cNvPr>
          <p:cNvSpPr txBox="1"/>
          <p:nvPr/>
        </p:nvSpPr>
        <p:spPr>
          <a:xfrm>
            <a:off x="71718" y="3200732"/>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OUTPUT M4 :-</a:t>
            </a:r>
          </a:p>
        </p:txBody>
      </p:sp>
      <p:pic>
        <p:nvPicPr>
          <p:cNvPr id="4" name="Picture 3">
            <a:extLst>
              <a:ext uri="{FF2B5EF4-FFF2-40B4-BE49-F238E27FC236}">
                <a16:creationId xmlns:a16="http://schemas.microsoft.com/office/drawing/2014/main" id="{293FBEDB-9E08-3B0A-B4C4-F952E751FB14}"/>
              </a:ext>
            </a:extLst>
          </p:cNvPr>
          <p:cNvPicPr>
            <a:picLocks noChangeAspect="1"/>
          </p:cNvPicPr>
          <p:nvPr/>
        </p:nvPicPr>
        <p:blipFill>
          <a:blip r:embed="rId2"/>
          <a:stretch>
            <a:fillRect/>
          </a:stretch>
        </p:blipFill>
        <p:spPr>
          <a:xfrm>
            <a:off x="3261777" y="114490"/>
            <a:ext cx="7578944" cy="3110644"/>
          </a:xfrm>
          <a:prstGeom prst="rect">
            <a:avLst/>
          </a:prstGeom>
        </p:spPr>
      </p:pic>
      <p:pic>
        <p:nvPicPr>
          <p:cNvPr id="8" name="Picture 7">
            <a:extLst>
              <a:ext uri="{FF2B5EF4-FFF2-40B4-BE49-F238E27FC236}">
                <a16:creationId xmlns:a16="http://schemas.microsoft.com/office/drawing/2014/main" id="{4D4005B7-C31F-2628-F7DB-CDE5F5FF2127}"/>
              </a:ext>
            </a:extLst>
          </p:cNvPr>
          <p:cNvPicPr>
            <a:picLocks noChangeAspect="1"/>
          </p:cNvPicPr>
          <p:nvPr/>
        </p:nvPicPr>
        <p:blipFill>
          <a:blip r:embed="rId3"/>
          <a:stretch>
            <a:fillRect/>
          </a:stretch>
        </p:blipFill>
        <p:spPr>
          <a:xfrm>
            <a:off x="5082987" y="3531857"/>
            <a:ext cx="3936524" cy="3211653"/>
          </a:xfrm>
          <a:prstGeom prst="rect">
            <a:avLst/>
          </a:prstGeom>
        </p:spPr>
      </p:pic>
    </p:spTree>
    <p:extLst>
      <p:ext uri="{BB962C8B-B14F-4D97-AF65-F5344CB8AC3E}">
        <p14:creationId xmlns:p14="http://schemas.microsoft.com/office/powerpoint/2010/main" val="653382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A92DB2-9397-4E44-BD89-3D2B5DA793E1}"/>
              </a:ext>
            </a:extLst>
          </p:cNvPr>
          <p:cNvSpPr txBox="1"/>
          <p:nvPr/>
        </p:nvSpPr>
        <p:spPr>
          <a:xfrm>
            <a:off x="618564" y="143768"/>
            <a:ext cx="10838329"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Mapping 5:-</a:t>
            </a:r>
          </a:p>
          <a:p>
            <a:pPr>
              <a:lnSpc>
                <a:spcPct val="150000"/>
              </a:lnSpc>
            </a:pPr>
            <a:r>
              <a:rPr lang="en-US" dirty="0">
                <a:latin typeface="Arial" panose="020B0604020202020204" pitchFamily="34" charset="0"/>
                <a:cs typeface="Arial" panose="020B0604020202020204" pitchFamily="34" charset="0"/>
              </a:rPr>
              <a:t>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CDW_UAS_FACULTY.txt                                         CDW_UAS_D_FACULTY  </a:t>
            </a:r>
            <a:r>
              <a:rPr lang="en-US" dirty="0">
                <a:latin typeface="Arial" panose="020B0604020202020204" pitchFamily="34" charset="0"/>
                <a:cs typeface="Arial" panose="020B0604020202020204" pitchFamily="34" charset="0"/>
              </a:rPr>
              <a:t>            </a:t>
            </a:r>
          </a:p>
        </p:txBody>
      </p:sp>
      <p:cxnSp>
        <p:nvCxnSpPr>
          <p:cNvPr id="5" name="Straight Arrow Connector 4">
            <a:extLst>
              <a:ext uri="{FF2B5EF4-FFF2-40B4-BE49-F238E27FC236}">
                <a16:creationId xmlns:a16="http://schemas.microsoft.com/office/drawing/2014/main" id="{46BC52ED-E088-42F9-AF71-7817C4B0E71A}"/>
              </a:ext>
            </a:extLst>
          </p:cNvPr>
          <p:cNvCxnSpPr/>
          <p:nvPr/>
        </p:nvCxnSpPr>
        <p:spPr>
          <a:xfrm>
            <a:off x="5280212" y="815789"/>
            <a:ext cx="21784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058116B-05D8-E5D0-A1B9-7429DD6D6AC3}"/>
              </a:ext>
            </a:extLst>
          </p:cNvPr>
          <p:cNvPicPr>
            <a:picLocks noChangeAspect="1"/>
          </p:cNvPicPr>
          <p:nvPr/>
        </p:nvPicPr>
        <p:blipFill>
          <a:blip r:embed="rId2"/>
          <a:stretch>
            <a:fillRect/>
          </a:stretch>
        </p:blipFill>
        <p:spPr>
          <a:xfrm>
            <a:off x="745850" y="1250838"/>
            <a:ext cx="10700300" cy="4356324"/>
          </a:xfrm>
          <a:prstGeom prst="rect">
            <a:avLst/>
          </a:prstGeom>
        </p:spPr>
      </p:pic>
    </p:spTree>
    <p:extLst>
      <p:ext uri="{BB962C8B-B14F-4D97-AF65-F5344CB8AC3E}">
        <p14:creationId xmlns:p14="http://schemas.microsoft.com/office/powerpoint/2010/main" val="854245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FCA8A9-DC1F-458F-B919-B26E13F17193}"/>
              </a:ext>
            </a:extLst>
          </p:cNvPr>
          <p:cNvSpPr txBox="1"/>
          <p:nvPr/>
        </p:nvSpPr>
        <p:spPr>
          <a:xfrm>
            <a:off x="179294" y="277016"/>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Iconize Mapping 5 :-</a:t>
            </a:r>
            <a:endParaRPr lang="en-US" dirty="0"/>
          </a:p>
        </p:txBody>
      </p:sp>
      <p:sp>
        <p:nvSpPr>
          <p:cNvPr id="7" name="TextBox 6">
            <a:extLst>
              <a:ext uri="{FF2B5EF4-FFF2-40B4-BE49-F238E27FC236}">
                <a16:creationId xmlns:a16="http://schemas.microsoft.com/office/drawing/2014/main" id="{2F3939E1-FE66-4169-9420-423CEDAD3EA5}"/>
              </a:ext>
            </a:extLst>
          </p:cNvPr>
          <p:cNvSpPr txBox="1"/>
          <p:nvPr/>
        </p:nvSpPr>
        <p:spPr>
          <a:xfrm>
            <a:off x="179294" y="3059668"/>
            <a:ext cx="6096000" cy="369332"/>
          </a:xfrm>
          <a:prstGeom prst="rect">
            <a:avLst/>
          </a:prstGeom>
          <a:noFill/>
        </p:spPr>
        <p:txBody>
          <a:bodyPr wrap="square">
            <a:spAutoFit/>
          </a:bodyPr>
          <a:lstStyle/>
          <a:p>
            <a:r>
              <a:rPr lang="en-US" dirty="0"/>
              <a:t>OUTPUT M5 :-</a:t>
            </a:r>
          </a:p>
        </p:txBody>
      </p:sp>
      <p:pic>
        <p:nvPicPr>
          <p:cNvPr id="4" name="Picture 3">
            <a:extLst>
              <a:ext uri="{FF2B5EF4-FFF2-40B4-BE49-F238E27FC236}">
                <a16:creationId xmlns:a16="http://schemas.microsoft.com/office/drawing/2014/main" id="{287EC8EA-1D9A-2B8E-DC36-6E9511C317AB}"/>
              </a:ext>
            </a:extLst>
          </p:cNvPr>
          <p:cNvPicPr>
            <a:picLocks noChangeAspect="1"/>
          </p:cNvPicPr>
          <p:nvPr/>
        </p:nvPicPr>
        <p:blipFill>
          <a:blip r:embed="rId2"/>
          <a:stretch>
            <a:fillRect/>
          </a:stretch>
        </p:blipFill>
        <p:spPr>
          <a:xfrm>
            <a:off x="3048000" y="425107"/>
            <a:ext cx="6096000" cy="2819227"/>
          </a:xfrm>
          <a:prstGeom prst="rect">
            <a:avLst/>
          </a:prstGeom>
        </p:spPr>
      </p:pic>
      <p:pic>
        <p:nvPicPr>
          <p:cNvPr id="8" name="Picture 7">
            <a:extLst>
              <a:ext uri="{FF2B5EF4-FFF2-40B4-BE49-F238E27FC236}">
                <a16:creationId xmlns:a16="http://schemas.microsoft.com/office/drawing/2014/main" id="{74455F9D-2F43-A075-ABEF-7388FFC8D119}"/>
              </a:ext>
            </a:extLst>
          </p:cNvPr>
          <p:cNvPicPr>
            <a:picLocks noChangeAspect="1"/>
          </p:cNvPicPr>
          <p:nvPr/>
        </p:nvPicPr>
        <p:blipFill>
          <a:blip r:embed="rId3"/>
          <a:stretch>
            <a:fillRect/>
          </a:stretch>
        </p:blipFill>
        <p:spPr>
          <a:xfrm>
            <a:off x="3521948" y="3613667"/>
            <a:ext cx="5148104" cy="2999100"/>
          </a:xfrm>
          <a:prstGeom prst="rect">
            <a:avLst/>
          </a:prstGeom>
        </p:spPr>
      </p:pic>
    </p:spTree>
    <p:extLst>
      <p:ext uri="{BB962C8B-B14F-4D97-AF65-F5344CB8AC3E}">
        <p14:creationId xmlns:p14="http://schemas.microsoft.com/office/powerpoint/2010/main" val="194250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214FC5-E262-AC92-1CFB-E955C2184729}"/>
              </a:ext>
            </a:extLst>
          </p:cNvPr>
          <p:cNvPicPr>
            <a:picLocks noChangeAspect="1"/>
          </p:cNvPicPr>
          <p:nvPr/>
        </p:nvPicPr>
        <p:blipFill>
          <a:blip r:embed="rId2"/>
          <a:stretch>
            <a:fillRect/>
          </a:stretch>
        </p:blipFill>
        <p:spPr>
          <a:xfrm>
            <a:off x="1444386" y="1641991"/>
            <a:ext cx="9303228" cy="4610337"/>
          </a:xfrm>
          <a:prstGeom prst="rect">
            <a:avLst/>
          </a:prstGeom>
        </p:spPr>
      </p:pic>
      <p:sp>
        <p:nvSpPr>
          <p:cNvPr id="8" name="TextBox 7">
            <a:extLst>
              <a:ext uri="{FF2B5EF4-FFF2-40B4-BE49-F238E27FC236}">
                <a16:creationId xmlns:a16="http://schemas.microsoft.com/office/drawing/2014/main" id="{676EA15B-DCF9-3DE9-6128-FFBAFCBF8E73}"/>
              </a:ext>
            </a:extLst>
          </p:cNvPr>
          <p:cNvSpPr txBox="1"/>
          <p:nvPr/>
        </p:nvSpPr>
        <p:spPr>
          <a:xfrm>
            <a:off x="259977" y="323063"/>
            <a:ext cx="11053482"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Mapping 6 :-</a:t>
            </a:r>
          </a:p>
          <a:p>
            <a:pPr>
              <a:lnSpc>
                <a:spcPct val="150000"/>
              </a:lnSpc>
            </a:pPr>
            <a:r>
              <a:rPr lang="en-US" dirty="0">
                <a:latin typeface="Arial" panose="020B0604020202020204" pitchFamily="34" charset="0"/>
                <a:cs typeface="Arial" panose="020B0604020202020204" pitchFamily="34" charset="0"/>
              </a:rPr>
              <a:t>                 </a:t>
            </a:r>
            <a:r>
              <a:rPr lang="en-US" sz="1800" b="1" i="1" dirty="0">
                <a:effectLst/>
                <a:latin typeface="Arial" panose="020B0604020202020204" pitchFamily="34" charset="0"/>
                <a:ea typeface="Times New Roman" panose="02020603050405020304" pitchFamily="18" charset="0"/>
                <a:cs typeface="Arial" panose="020B0604020202020204" pitchFamily="34" charset="0"/>
              </a:rPr>
              <a:t>RESULT_DETAILS_STUDENTS.csv                                           </a:t>
            </a:r>
            <a:r>
              <a:rPr lang="en-US" sz="1800" b="1" i="1" dirty="0">
                <a:effectLst/>
                <a:latin typeface="Arial" panose="020B0604020202020204" pitchFamily="34" charset="0"/>
                <a:ea typeface="Arial" panose="020B0604020202020204" pitchFamily="34" charset="0"/>
                <a:cs typeface="Arial" panose="020B0604020202020204" pitchFamily="34" charset="0"/>
              </a:rPr>
              <a:t>CDW_STG_RESULT</a:t>
            </a:r>
            <a:r>
              <a:rPr lang="en-US" sz="1800" b="1" i="1" dirty="0">
                <a:effectLst/>
                <a:latin typeface="Arial" panose="020B0604020202020204" pitchFamily="34" charset="0"/>
                <a:ea typeface="Times New Roman" panose="02020603050405020304" pitchFamily="18"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7766F7ED-8411-4368-A106-16EE199EDFCD}"/>
              </a:ext>
            </a:extLst>
          </p:cNvPr>
          <p:cNvCxnSpPr>
            <a:cxnSpLocks/>
          </p:cNvCxnSpPr>
          <p:nvPr/>
        </p:nvCxnSpPr>
        <p:spPr>
          <a:xfrm flipV="1">
            <a:off x="5531223" y="1013011"/>
            <a:ext cx="226807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213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985E42-5290-4D5A-BAC0-6690310E57D9}"/>
              </a:ext>
            </a:extLst>
          </p:cNvPr>
          <p:cNvSpPr txBox="1"/>
          <p:nvPr/>
        </p:nvSpPr>
        <p:spPr>
          <a:xfrm>
            <a:off x="143436" y="81016"/>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OUTPUT M6 :-</a:t>
            </a:r>
          </a:p>
        </p:txBody>
      </p:sp>
      <p:pic>
        <p:nvPicPr>
          <p:cNvPr id="4" name="Picture 3">
            <a:extLst>
              <a:ext uri="{FF2B5EF4-FFF2-40B4-BE49-F238E27FC236}">
                <a16:creationId xmlns:a16="http://schemas.microsoft.com/office/drawing/2014/main" id="{A9BCAD1C-CB41-C4B8-4F2A-E6E8E9457D3A}"/>
              </a:ext>
            </a:extLst>
          </p:cNvPr>
          <p:cNvPicPr>
            <a:picLocks noChangeAspect="1"/>
          </p:cNvPicPr>
          <p:nvPr/>
        </p:nvPicPr>
        <p:blipFill>
          <a:blip r:embed="rId2"/>
          <a:stretch>
            <a:fillRect/>
          </a:stretch>
        </p:blipFill>
        <p:spPr>
          <a:xfrm>
            <a:off x="148919" y="1434997"/>
            <a:ext cx="11894161" cy="3988005"/>
          </a:xfrm>
          <a:prstGeom prst="rect">
            <a:avLst/>
          </a:prstGeom>
        </p:spPr>
      </p:pic>
    </p:spTree>
    <p:extLst>
      <p:ext uri="{BB962C8B-B14F-4D97-AF65-F5344CB8AC3E}">
        <p14:creationId xmlns:p14="http://schemas.microsoft.com/office/powerpoint/2010/main" val="187343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C223CB-59B0-4C22-8489-040B17CAFD24}"/>
              </a:ext>
            </a:extLst>
          </p:cNvPr>
          <p:cNvSpPr txBox="1"/>
          <p:nvPr/>
        </p:nvSpPr>
        <p:spPr>
          <a:xfrm>
            <a:off x="3998260" y="537883"/>
            <a:ext cx="3209364" cy="646331"/>
          </a:xfrm>
          <a:prstGeom prst="rect">
            <a:avLst/>
          </a:prstGeom>
          <a:noFill/>
        </p:spPr>
        <p:txBody>
          <a:bodyPr wrap="square" rtlCol="0">
            <a:spAutoFit/>
          </a:bodyPr>
          <a:lstStyle/>
          <a:p>
            <a:pPr algn="ctr"/>
            <a:r>
              <a:rPr lang="en-US" sz="3600" dirty="0"/>
              <a:t>OBJECTIVE</a:t>
            </a:r>
          </a:p>
        </p:txBody>
      </p:sp>
      <p:sp>
        <p:nvSpPr>
          <p:cNvPr id="3" name="TextBox 2">
            <a:extLst>
              <a:ext uri="{FF2B5EF4-FFF2-40B4-BE49-F238E27FC236}">
                <a16:creationId xmlns:a16="http://schemas.microsoft.com/office/drawing/2014/main" id="{0E8A9F9B-2A21-4E47-B116-BEAF911371E4}"/>
              </a:ext>
            </a:extLst>
          </p:cNvPr>
          <p:cNvSpPr txBox="1"/>
          <p:nvPr/>
        </p:nvSpPr>
        <p:spPr>
          <a:xfrm>
            <a:off x="1080247" y="2228671"/>
            <a:ext cx="10031506" cy="2241704"/>
          </a:xfrm>
          <a:prstGeom prst="rect">
            <a:avLst/>
          </a:prstGeom>
          <a:noFill/>
        </p:spPr>
        <p:txBody>
          <a:bodyPr wrap="square" rtlCol="0">
            <a:spAutoFit/>
          </a:bodyPr>
          <a:lstStyle/>
          <a:p>
            <a:pPr algn="just">
              <a:lnSpc>
                <a:spcPct val="150000"/>
              </a:lnSpc>
            </a:pPr>
            <a:r>
              <a:rPr lang="en-US" sz="2400" dirty="0"/>
              <a:t>The purpose of our project is to develop an ETL process for effective University management using Informatica Power Center by integrating University data from multiple sources like Students data, Courses data, College data, </a:t>
            </a:r>
            <a:r>
              <a:rPr lang="en-US" sz="2400" dirty="0" err="1"/>
              <a:t>etc</a:t>
            </a:r>
            <a:r>
              <a:rPr lang="en-US" sz="2400" dirty="0"/>
              <a:t> into a centralized system.</a:t>
            </a:r>
          </a:p>
        </p:txBody>
      </p:sp>
    </p:spTree>
    <p:extLst>
      <p:ext uri="{BB962C8B-B14F-4D97-AF65-F5344CB8AC3E}">
        <p14:creationId xmlns:p14="http://schemas.microsoft.com/office/powerpoint/2010/main" val="1174558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7AFD3B-1883-4BBD-B609-2A3EF2401376}"/>
              </a:ext>
            </a:extLst>
          </p:cNvPr>
          <p:cNvSpPr txBox="1"/>
          <p:nvPr/>
        </p:nvSpPr>
        <p:spPr>
          <a:xfrm>
            <a:off x="717177" y="81016"/>
            <a:ext cx="8668870"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Mapping 7 :- </a:t>
            </a:r>
          </a:p>
          <a:p>
            <a:pPr>
              <a:lnSpc>
                <a:spcPct val="150000"/>
              </a:lnSpc>
            </a:pPr>
            <a:r>
              <a:rPr lang="en-US" dirty="0">
                <a:latin typeface="Arial" panose="020B0604020202020204" pitchFamily="34" charset="0"/>
                <a:cs typeface="Arial" panose="020B0604020202020204" pitchFamily="34" charset="0"/>
              </a:rPr>
              <a:t>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CDW_STG_RESULTS                                 </a:t>
            </a:r>
            <a:r>
              <a:rPr lang="en-US" sz="1800" b="1" i="1" dirty="0">
                <a:effectLst/>
                <a:latin typeface="Arial" panose="020B0604020202020204" pitchFamily="34" charset="0"/>
                <a:ea typeface="Arial" panose="020B0604020202020204" pitchFamily="34" charset="0"/>
                <a:cs typeface="Arial" panose="020B0604020202020204" pitchFamily="34" charset="0"/>
              </a:rPr>
              <a:t>CDW_UAS_F_RESULTS</a:t>
            </a:r>
            <a:r>
              <a:rPr lang="en-US" dirty="0">
                <a:latin typeface="Arial" panose="020B0604020202020204" pitchFamily="34" charset="0"/>
                <a:cs typeface="Arial" panose="020B0604020202020204" pitchFamily="34" charset="0"/>
              </a:rPr>
              <a:t>                      </a:t>
            </a:r>
          </a:p>
        </p:txBody>
      </p:sp>
      <p:cxnSp>
        <p:nvCxnSpPr>
          <p:cNvPr id="5" name="Straight Arrow Connector 4">
            <a:extLst>
              <a:ext uri="{FF2B5EF4-FFF2-40B4-BE49-F238E27FC236}">
                <a16:creationId xmlns:a16="http://schemas.microsoft.com/office/drawing/2014/main" id="{D6C6017E-1C79-49E8-B240-D14E8ABBED45}"/>
              </a:ext>
            </a:extLst>
          </p:cNvPr>
          <p:cNvCxnSpPr/>
          <p:nvPr/>
        </p:nvCxnSpPr>
        <p:spPr>
          <a:xfrm>
            <a:off x="4607860" y="770964"/>
            <a:ext cx="1685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DF9C5F-0BEF-236F-F143-A4D443008FAF}"/>
              </a:ext>
            </a:extLst>
          </p:cNvPr>
          <p:cNvPicPr>
            <a:picLocks noChangeAspect="1"/>
          </p:cNvPicPr>
          <p:nvPr/>
        </p:nvPicPr>
        <p:blipFill>
          <a:blip r:embed="rId2"/>
          <a:stretch>
            <a:fillRect/>
          </a:stretch>
        </p:blipFill>
        <p:spPr>
          <a:xfrm>
            <a:off x="1403109" y="1111131"/>
            <a:ext cx="9385782" cy="4635738"/>
          </a:xfrm>
          <a:prstGeom prst="rect">
            <a:avLst/>
          </a:prstGeom>
        </p:spPr>
      </p:pic>
    </p:spTree>
    <p:extLst>
      <p:ext uri="{BB962C8B-B14F-4D97-AF65-F5344CB8AC3E}">
        <p14:creationId xmlns:p14="http://schemas.microsoft.com/office/powerpoint/2010/main" val="4040508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7A38F1-C7CB-4F55-BD38-B361FF20D9A9}"/>
              </a:ext>
            </a:extLst>
          </p:cNvPr>
          <p:cNvSpPr txBox="1"/>
          <p:nvPr/>
        </p:nvSpPr>
        <p:spPr>
          <a:xfrm>
            <a:off x="179294" y="72050"/>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Iconize Mapping 7 :- </a:t>
            </a:r>
          </a:p>
        </p:txBody>
      </p:sp>
      <p:sp>
        <p:nvSpPr>
          <p:cNvPr id="9" name="TextBox 8">
            <a:extLst>
              <a:ext uri="{FF2B5EF4-FFF2-40B4-BE49-F238E27FC236}">
                <a16:creationId xmlns:a16="http://schemas.microsoft.com/office/drawing/2014/main" id="{22AB063B-FDB5-457E-ABB0-7131DC13F111}"/>
              </a:ext>
            </a:extLst>
          </p:cNvPr>
          <p:cNvSpPr txBox="1"/>
          <p:nvPr/>
        </p:nvSpPr>
        <p:spPr>
          <a:xfrm>
            <a:off x="71718" y="2371830"/>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OUTPUT M7 :- </a:t>
            </a:r>
          </a:p>
        </p:txBody>
      </p:sp>
      <p:pic>
        <p:nvPicPr>
          <p:cNvPr id="3" name="Picture 2">
            <a:extLst>
              <a:ext uri="{FF2B5EF4-FFF2-40B4-BE49-F238E27FC236}">
                <a16:creationId xmlns:a16="http://schemas.microsoft.com/office/drawing/2014/main" id="{36C3D660-10FE-F1B7-69BA-7C0986264149}"/>
              </a:ext>
            </a:extLst>
          </p:cNvPr>
          <p:cNvPicPr>
            <a:picLocks noChangeAspect="1"/>
          </p:cNvPicPr>
          <p:nvPr/>
        </p:nvPicPr>
        <p:blipFill>
          <a:blip r:embed="rId2"/>
          <a:stretch>
            <a:fillRect/>
          </a:stretch>
        </p:blipFill>
        <p:spPr>
          <a:xfrm>
            <a:off x="3745102" y="195365"/>
            <a:ext cx="5124578" cy="2176465"/>
          </a:xfrm>
          <a:prstGeom prst="rect">
            <a:avLst/>
          </a:prstGeom>
        </p:spPr>
      </p:pic>
      <p:pic>
        <p:nvPicPr>
          <p:cNvPr id="6" name="Picture 5">
            <a:extLst>
              <a:ext uri="{FF2B5EF4-FFF2-40B4-BE49-F238E27FC236}">
                <a16:creationId xmlns:a16="http://schemas.microsoft.com/office/drawing/2014/main" id="{A92A3324-05FF-FCB0-C4D2-2BF9995DB35C}"/>
              </a:ext>
            </a:extLst>
          </p:cNvPr>
          <p:cNvPicPr>
            <a:picLocks noChangeAspect="1"/>
          </p:cNvPicPr>
          <p:nvPr/>
        </p:nvPicPr>
        <p:blipFill>
          <a:blip r:embed="rId3"/>
          <a:stretch>
            <a:fillRect/>
          </a:stretch>
        </p:blipFill>
        <p:spPr>
          <a:xfrm>
            <a:off x="1572690" y="3184423"/>
            <a:ext cx="9469402" cy="3403067"/>
          </a:xfrm>
          <a:prstGeom prst="rect">
            <a:avLst/>
          </a:prstGeom>
        </p:spPr>
      </p:pic>
    </p:spTree>
    <p:extLst>
      <p:ext uri="{BB962C8B-B14F-4D97-AF65-F5344CB8AC3E}">
        <p14:creationId xmlns:p14="http://schemas.microsoft.com/office/powerpoint/2010/main" val="4017604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EE05D6-EF27-41A8-823B-CD3067C773BF}"/>
              </a:ext>
            </a:extLst>
          </p:cNvPr>
          <p:cNvSpPr txBox="1"/>
          <p:nvPr/>
        </p:nvSpPr>
        <p:spPr>
          <a:xfrm>
            <a:off x="179294" y="116874"/>
            <a:ext cx="11609294" cy="872034"/>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Mapping 8 :- </a:t>
            </a:r>
          </a:p>
          <a:p>
            <a:pPr>
              <a:lnSpc>
                <a:spcPct val="150000"/>
              </a:lnSpc>
            </a:pPr>
            <a:r>
              <a:rPr lang="en-US" dirty="0">
                <a:latin typeface="Arial" panose="020B0604020202020204" pitchFamily="34" charset="0"/>
                <a:cs typeface="Arial" panose="020B0604020202020204" pitchFamily="34" charset="0"/>
              </a:rPr>
              <a:t>                                 </a:t>
            </a:r>
            <a:r>
              <a:rPr lang="en-US" sz="1800" b="1" i="1" dirty="0">
                <a:effectLst/>
                <a:latin typeface="Arial" panose="020B0604020202020204" pitchFamily="34" charset="0"/>
                <a:ea typeface="Arial" panose="020B0604020202020204" pitchFamily="34" charset="0"/>
                <a:cs typeface="Arial" panose="020B0604020202020204" pitchFamily="34" charset="0"/>
              </a:rPr>
              <a:t>CDW_UAS_F_RESULTS                                        CDW_UAS_F_AGG_DATA  </a:t>
            </a:r>
            <a:endParaRPr lang="en-US" dirty="0">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351CCFD8-606B-495B-BC36-8A2654F64DD1}"/>
              </a:ext>
            </a:extLst>
          </p:cNvPr>
          <p:cNvCxnSpPr/>
          <p:nvPr/>
        </p:nvCxnSpPr>
        <p:spPr>
          <a:xfrm>
            <a:off x="5190565" y="779929"/>
            <a:ext cx="2142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13E491E-54E4-8EF9-FB68-C5927229A677}"/>
              </a:ext>
            </a:extLst>
          </p:cNvPr>
          <p:cNvPicPr>
            <a:picLocks noChangeAspect="1"/>
          </p:cNvPicPr>
          <p:nvPr/>
        </p:nvPicPr>
        <p:blipFill>
          <a:blip r:embed="rId2"/>
          <a:stretch>
            <a:fillRect/>
          </a:stretch>
        </p:blipFill>
        <p:spPr>
          <a:xfrm>
            <a:off x="98117" y="1107955"/>
            <a:ext cx="11995766" cy="4642089"/>
          </a:xfrm>
          <a:prstGeom prst="rect">
            <a:avLst/>
          </a:prstGeom>
        </p:spPr>
      </p:pic>
    </p:spTree>
    <p:extLst>
      <p:ext uri="{BB962C8B-B14F-4D97-AF65-F5344CB8AC3E}">
        <p14:creationId xmlns:p14="http://schemas.microsoft.com/office/powerpoint/2010/main" val="3572220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347A6A-1092-459D-BC0D-5DD736EB3D55}"/>
              </a:ext>
            </a:extLst>
          </p:cNvPr>
          <p:cNvSpPr txBox="1"/>
          <p:nvPr/>
        </p:nvSpPr>
        <p:spPr>
          <a:xfrm>
            <a:off x="0" y="537883"/>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Iconize Mapping 8 :- </a:t>
            </a:r>
          </a:p>
        </p:txBody>
      </p:sp>
      <p:pic>
        <p:nvPicPr>
          <p:cNvPr id="4" name="Picture 3">
            <a:extLst>
              <a:ext uri="{FF2B5EF4-FFF2-40B4-BE49-F238E27FC236}">
                <a16:creationId xmlns:a16="http://schemas.microsoft.com/office/drawing/2014/main" id="{9562B180-27BA-1B33-3AE2-509D9A0A4588}"/>
              </a:ext>
            </a:extLst>
          </p:cNvPr>
          <p:cNvPicPr>
            <a:picLocks noChangeAspect="1"/>
          </p:cNvPicPr>
          <p:nvPr/>
        </p:nvPicPr>
        <p:blipFill>
          <a:blip r:embed="rId2"/>
          <a:stretch>
            <a:fillRect/>
          </a:stretch>
        </p:blipFill>
        <p:spPr>
          <a:xfrm>
            <a:off x="2470698" y="1692180"/>
            <a:ext cx="7250603" cy="3676839"/>
          </a:xfrm>
          <a:prstGeom prst="rect">
            <a:avLst/>
          </a:prstGeom>
        </p:spPr>
      </p:pic>
    </p:spTree>
    <p:extLst>
      <p:ext uri="{BB962C8B-B14F-4D97-AF65-F5344CB8AC3E}">
        <p14:creationId xmlns:p14="http://schemas.microsoft.com/office/powerpoint/2010/main" val="900015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BDD984-CBE8-4E45-BA14-54ED6BA6E9E0}"/>
              </a:ext>
            </a:extLst>
          </p:cNvPr>
          <p:cNvSpPr txBox="1"/>
          <p:nvPr/>
        </p:nvSpPr>
        <p:spPr>
          <a:xfrm>
            <a:off x="313765" y="305133"/>
            <a:ext cx="6096000" cy="456535"/>
          </a:xfrm>
          <a:prstGeom prst="rect">
            <a:avLst/>
          </a:prstGeom>
          <a:noFill/>
        </p:spPr>
        <p:txBody>
          <a:bodyPr wrap="square">
            <a:spAutoFit/>
          </a:bodyPr>
          <a:lstStyle/>
          <a:p>
            <a:pPr>
              <a:lnSpc>
                <a:spcPct val="150000"/>
              </a:lnSpc>
            </a:pPr>
            <a:r>
              <a:rPr lang="en-US" dirty="0">
                <a:latin typeface="Arial" panose="020B0604020202020204" pitchFamily="34" charset="0"/>
                <a:cs typeface="Arial" panose="020B0604020202020204" pitchFamily="34" charset="0"/>
              </a:rPr>
              <a:t>OUTPUT M8 :-  Final Result </a:t>
            </a:r>
          </a:p>
        </p:txBody>
      </p:sp>
      <p:pic>
        <p:nvPicPr>
          <p:cNvPr id="4" name="Picture 3">
            <a:extLst>
              <a:ext uri="{FF2B5EF4-FFF2-40B4-BE49-F238E27FC236}">
                <a16:creationId xmlns:a16="http://schemas.microsoft.com/office/drawing/2014/main" id="{AC6BD052-2FC8-A3C2-7788-993EFF937B74}"/>
              </a:ext>
            </a:extLst>
          </p:cNvPr>
          <p:cNvPicPr>
            <a:picLocks noChangeAspect="1"/>
          </p:cNvPicPr>
          <p:nvPr/>
        </p:nvPicPr>
        <p:blipFill>
          <a:blip r:embed="rId2"/>
          <a:stretch>
            <a:fillRect/>
          </a:stretch>
        </p:blipFill>
        <p:spPr>
          <a:xfrm>
            <a:off x="729974" y="1450873"/>
            <a:ext cx="10732052" cy="3956253"/>
          </a:xfrm>
          <a:prstGeom prst="rect">
            <a:avLst/>
          </a:prstGeom>
        </p:spPr>
      </p:pic>
    </p:spTree>
    <p:extLst>
      <p:ext uri="{BB962C8B-B14F-4D97-AF65-F5344CB8AC3E}">
        <p14:creationId xmlns:p14="http://schemas.microsoft.com/office/powerpoint/2010/main" val="4281528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2E6969-A2CC-4DC8-AF53-BAA432667978}"/>
              </a:ext>
            </a:extLst>
          </p:cNvPr>
          <p:cNvSpPr txBox="1"/>
          <p:nvPr/>
        </p:nvSpPr>
        <p:spPr>
          <a:xfrm>
            <a:off x="3160059" y="466166"/>
            <a:ext cx="5871882" cy="553998"/>
          </a:xfrm>
          <a:prstGeom prst="rect">
            <a:avLst/>
          </a:prstGeom>
          <a:noFill/>
        </p:spPr>
        <p:txBody>
          <a:bodyPr wrap="square" rtlCol="0">
            <a:spAutoFit/>
          </a:bodyPr>
          <a:lstStyle/>
          <a:p>
            <a:pPr algn="ctr"/>
            <a:r>
              <a:rPr lang="en-US" sz="3000" dirty="0"/>
              <a:t>CONCLUSION</a:t>
            </a:r>
            <a:r>
              <a:rPr lang="en-US" sz="2500" dirty="0"/>
              <a:t>:-</a:t>
            </a:r>
          </a:p>
        </p:txBody>
      </p:sp>
      <p:sp>
        <p:nvSpPr>
          <p:cNvPr id="3" name="TextBox 2">
            <a:extLst>
              <a:ext uri="{FF2B5EF4-FFF2-40B4-BE49-F238E27FC236}">
                <a16:creationId xmlns:a16="http://schemas.microsoft.com/office/drawing/2014/main" id="{BB70165B-BA53-450E-8A2E-3CD9CDA8E4C0}"/>
              </a:ext>
            </a:extLst>
          </p:cNvPr>
          <p:cNvSpPr txBox="1"/>
          <p:nvPr/>
        </p:nvSpPr>
        <p:spPr>
          <a:xfrm>
            <a:off x="1219200" y="1407459"/>
            <a:ext cx="10139082" cy="3877985"/>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000" dirty="0"/>
              <a:t>As per the requirements I have successfully upload the source data into targets .</a:t>
            </a:r>
          </a:p>
          <a:p>
            <a:pPr marL="285750" indent="-285750">
              <a:lnSpc>
                <a:spcPct val="150000"/>
              </a:lnSpc>
              <a:buFont typeface="Wingdings" panose="05000000000000000000" pitchFamily="2" charset="2"/>
              <a:buChar char="ü"/>
            </a:pPr>
            <a:r>
              <a:rPr lang="en-US" sz="2000" dirty="0"/>
              <a:t>As per the requirements I have clean the data and changed the formats of the sources by using multiple type of transformation .</a:t>
            </a:r>
          </a:p>
          <a:p>
            <a:pPr marL="285750" indent="-285750">
              <a:lnSpc>
                <a:spcPct val="150000"/>
              </a:lnSpc>
              <a:buFont typeface="Wingdings" panose="05000000000000000000" pitchFamily="2" charset="2"/>
              <a:buChar char="ü"/>
            </a:pPr>
            <a:r>
              <a:rPr lang="en-US" sz="2000" dirty="0"/>
              <a:t>I have successfully calculated Total number of students passed for each Course in each College .</a:t>
            </a:r>
          </a:p>
          <a:p>
            <a:pPr marL="285750" indent="-285750">
              <a:lnSpc>
                <a:spcPct val="150000"/>
              </a:lnSpc>
              <a:buFont typeface="Wingdings" panose="05000000000000000000" pitchFamily="2" charset="2"/>
              <a:buChar char="ü"/>
            </a:pPr>
            <a:r>
              <a:rPr lang="en-US" sz="2000" dirty="0"/>
              <a:t>I have successfully calculated Maximum Mark for each Course taught in each College.</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1688195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337E99-042F-4438-8648-A986EB535C78}"/>
              </a:ext>
            </a:extLst>
          </p:cNvPr>
          <p:cNvSpPr txBox="1"/>
          <p:nvPr/>
        </p:nvSpPr>
        <p:spPr>
          <a:xfrm>
            <a:off x="3694654" y="2563906"/>
            <a:ext cx="7333130" cy="1015663"/>
          </a:xfrm>
          <a:prstGeom prst="rect">
            <a:avLst/>
          </a:prstGeom>
          <a:noFill/>
          <a:effectLst>
            <a:glow rad="139700">
              <a:schemeClr val="accent4">
                <a:satMod val="175000"/>
                <a:alpha val="40000"/>
              </a:schemeClr>
            </a:glow>
          </a:effectLst>
        </p:spPr>
        <p:txBody>
          <a:bodyPr wrap="square" rtlCol="0">
            <a:spAutoFit/>
          </a:bodyPr>
          <a:lstStyle/>
          <a:p>
            <a:r>
              <a:rPr lang="en-US" sz="6000" b="1" i="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3022553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10E1D8-0F72-4FC2-BD43-FF345E2206E2}"/>
              </a:ext>
            </a:extLst>
          </p:cNvPr>
          <p:cNvSpPr txBox="1"/>
          <p:nvPr/>
        </p:nvSpPr>
        <p:spPr>
          <a:xfrm>
            <a:off x="4226859" y="376517"/>
            <a:ext cx="3738282" cy="646331"/>
          </a:xfrm>
          <a:prstGeom prst="rect">
            <a:avLst/>
          </a:prstGeom>
          <a:noFill/>
        </p:spPr>
        <p:txBody>
          <a:bodyPr wrap="square" rtlCol="0">
            <a:spAutoFit/>
          </a:bodyPr>
          <a:lstStyle/>
          <a:p>
            <a:pPr algn="ctr"/>
            <a:r>
              <a:rPr lang="en-US" sz="3600" dirty="0"/>
              <a:t>SOURCE FILES</a:t>
            </a:r>
          </a:p>
        </p:txBody>
      </p:sp>
      <p:sp>
        <p:nvSpPr>
          <p:cNvPr id="3" name="TextBox 2">
            <a:extLst>
              <a:ext uri="{FF2B5EF4-FFF2-40B4-BE49-F238E27FC236}">
                <a16:creationId xmlns:a16="http://schemas.microsoft.com/office/drawing/2014/main" id="{F7C44093-8F2E-43C1-83AA-B2D200966AD7}"/>
              </a:ext>
            </a:extLst>
          </p:cNvPr>
          <p:cNvSpPr txBox="1"/>
          <p:nvPr/>
        </p:nvSpPr>
        <p:spPr>
          <a:xfrm>
            <a:off x="1299882" y="1622612"/>
            <a:ext cx="3836894" cy="2535374"/>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dirty="0"/>
              <a:t>CDW_UAS_COURSE</a:t>
            </a:r>
          </a:p>
          <a:p>
            <a:pPr marL="285750" indent="-285750">
              <a:lnSpc>
                <a:spcPct val="150000"/>
              </a:lnSpc>
              <a:buFont typeface="Wingdings" panose="05000000000000000000" pitchFamily="2" charset="2"/>
              <a:buChar char="q"/>
            </a:pPr>
            <a:r>
              <a:rPr lang="en-US" dirty="0"/>
              <a:t>CDW_UAS_D_COLLEGE</a:t>
            </a:r>
          </a:p>
          <a:p>
            <a:pPr marL="285750" indent="-285750">
              <a:lnSpc>
                <a:spcPct val="150000"/>
              </a:lnSpc>
              <a:buFont typeface="Wingdings" panose="05000000000000000000" pitchFamily="2" charset="2"/>
              <a:buChar char="q"/>
            </a:pPr>
            <a:r>
              <a:rPr lang="en-US" dirty="0"/>
              <a:t>CDW_UAS_DEPARTMENT</a:t>
            </a:r>
          </a:p>
          <a:p>
            <a:pPr marL="285750" indent="-285750">
              <a:lnSpc>
                <a:spcPct val="150000"/>
              </a:lnSpc>
              <a:buFont typeface="Wingdings" panose="05000000000000000000" pitchFamily="2" charset="2"/>
              <a:buChar char="q"/>
            </a:pPr>
            <a:r>
              <a:rPr lang="en-US" dirty="0"/>
              <a:t>CDW_UAS_FACULTY</a:t>
            </a:r>
          </a:p>
          <a:p>
            <a:pPr marL="285750" indent="-285750">
              <a:lnSpc>
                <a:spcPct val="150000"/>
              </a:lnSpc>
              <a:buFont typeface="Wingdings" panose="05000000000000000000" pitchFamily="2" charset="2"/>
              <a:buChar char="q"/>
            </a:pPr>
            <a:r>
              <a:rPr lang="en-US" dirty="0" err="1"/>
              <a:t>CDW_UAS_Student</a:t>
            </a:r>
            <a:endParaRPr lang="en-US" dirty="0"/>
          </a:p>
          <a:p>
            <a:pPr marL="285750" indent="-285750">
              <a:lnSpc>
                <a:spcPct val="150000"/>
              </a:lnSpc>
              <a:buFont typeface="Wingdings" panose="05000000000000000000" pitchFamily="2" charset="2"/>
              <a:buChar char="q"/>
            </a:pPr>
            <a:r>
              <a:rPr lang="en-US" dirty="0"/>
              <a:t>RESULT_DETAILS_STUDENTS</a:t>
            </a:r>
          </a:p>
        </p:txBody>
      </p:sp>
      <p:pic>
        <p:nvPicPr>
          <p:cNvPr id="5" name="Picture 4">
            <a:extLst>
              <a:ext uri="{FF2B5EF4-FFF2-40B4-BE49-F238E27FC236}">
                <a16:creationId xmlns:a16="http://schemas.microsoft.com/office/drawing/2014/main" id="{45DB7A42-7621-4D1E-9BB4-9A52726612B0}"/>
              </a:ext>
            </a:extLst>
          </p:cNvPr>
          <p:cNvPicPr>
            <a:picLocks noChangeAspect="1"/>
          </p:cNvPicPr>
          <p:nvPr/>
        </p:nvPicPr>
        <p:blipFill>
          <a:blip r:embed="rId2"/>
          <a:stretch>
            <a:fillRect/>
          </a:stretch>
        </p:blipFill>
        <p:spPr>
          <a:xfrm>
            <a:off x="5497345" y="1528680"/>
            <a:ext cx="6020322" cy="2400508"/>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3645292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442293-7212-43E8-A0E3-8FBE88E54896}"/>
              </a:ext>
            </a:extLst>
          </p:cNvPr>
          <p:cNvSpPr txBox="1"/>
          <p:nvPr/>
        </p:nvSpPr>
        <p:spPr>
          <a:xfrm>
            <a:off x="403410" y="367553"/>
            <a:ext cx="2895602" cy="646331"/>
          </a:xfrm>
          <a:prstGeom prst="rect">
            <a:avLst/>
          </a:prstGeom>
          <a:noFill/>
        </p:spPr>
        <p:txBody>
          <a:bodyPr wrap="square" rtlCol="0">
            <a:spAutoFit/>
          </a:bodyPr>
          <a:lstStyle/>
          <a:p>
            <a:r>
              <a:rPr lang="en-US" dirty="0"/>
              <a:t>CDW_UAS_COURSE :-</a:t>
            </a:r>
          </a:p>
          <a:p>
            <a:endParaRPr lang="en-US" dirty="0"/>
          </a:p>
        </p:txBody>
      </p:sp>
      <p:pic>
        <p:nvPicPr>
          <p:cNvPr id="4" name="Picture 3">
            <a:extLst>
              <a:ext uri="{FF2B5EF4-FFF2-40B4-BE49-F238E27FC236}">
                <a16:creationId xmlns:a16="http://schemas.microsoft.com/office/drawing/2014/main" id="{8D7E231F-67BE-433C-AE97-14DB7DE2F796}"/>
              </a:ext>
            </a:extLst>
          </p:cNvPr>
          <p:cNvPicPr>
            <a:picLocks noChangeAspect="1"/>
          </p:cNvPicPr>
          <p:nvPr/>
        </p:nvPicPr>
        <p:blipFill>
          <a:blip r:embed="rId2"/>
          <a:stretch>
            <a:fillRect/>
          </a:stretch>
        </p:blipFill>
        <p:spPr>
          <a:xfrm>
            <a:off x="4662480" y="221970"/>
            <a:ext cx="7126110" cy="2476407"/>
          </a:xfrm>
          <a:prstGeom prst="rect">
            <a:avLst/>
          </a:prstGeom>
          <a:effectLst>
            <a:glow rad="101600">
              <a:schemeClr val="accent3">
                <a:satMod val="175000"/>
                <a:alpha val="40000"/>
              </a:schemeClr>
            </a:glow>
          </a:effectLst>
        </p:spPr>
      </p:pic>
      <p:sp>
        <p:nvSpPr>
          <p:cNvPr id="5" name="TextBox 4">
            <a:extLst>
              <a:ext uri="{FF2B5EF4-FFF2-40B4-BE49-F238E27FC236}">
                <a16:creationId xmlns:a16="http://schemas.microsoft.com/office/drawing/2014/main" id="{38402001-A4AD-4729-83D5-E60CABD35C9F}"/>
              </a:ext>
            </a:extLst>
          </p:cNvPr>
          <p:cNvSpPr txBox="1"/>
          <p:nvPr/>
        </p:nvSpPr>
        <p:spPr>
          <a:xfrm>
            <a:off x="403410" y="3307976"/>
            <a:ext cx="3227294" cy="369332"/>
          </a:xfrm>
          <a:prstGeom prst="rect">
            <a:avLst/>
          </a:prstGeom>
          <a:noFill/>
        </p:spPr>
        <p:txBody>
          <a:bodyPr wrap="square" rtlCol="0">
            <a:spAutoFit/>
          </a:bodyPr>
          <a:lstStyle/>
          <a:p>
            <a:r>
              <a:rPr lang="en-US" dirty="0"/>
              <a:t>CDW_UAS_D_COLLEGE :-</a:t>
            </a:r>
          </a:p>
        </p:txBody>
      </p:sp>
      <p:pic>
        <p:nvPicPr>
          <p:cNvPr id="7" name="Picture 6">
            <a:extLst>
              <a:ext uri="{FF2B5EF4-FFF2-40B4-BE49-F238E27FC236}">
                <a16:creationId xmlns:a16="http://schemas.microsoft.com/office/drawing/2014/main" id="{E37FD7DD-8009-43D7-A539-A8B3208F5E97}"/>
              </a:ext>
            </a:extLst>
          </p:cNvPr>
          <p:cNvPicPr>
            <a:picLocks noChangeAspect="1"/>
          </p:cNvPicPr>
          <p:nvPr/>
        </p:nvPicPr>
        <p:blipFill>
          <a:blip r:embed="rId3"/>
          <a:stretch>
            <a:fillRect/>
          </a:stretch>
        </p:blipFill>
        <p:spPr>
          <a:xfrm>
            <a:off x="4662480" y="3716725"/>
            <a:ext cx="7126110" cy="2491956"/>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4231900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3107A-EBCE-400F-8BFC-3D0CC8D4B4D2}"/>
              </a:ext>
            </a:extLst>
          </p:cNvPr>
          <p:cNvSpPr txBox="1"/>
          <p:nvPr/>
        </p:nvSpPr>
        <p:spPr>
          <a:xfrm>
            <a:off x="421341" y="349623"/>
            <a:ext cx="3218330" cy="369332"/>
          </a:xfrm>
          <a:prstGeom prst="rect">
            <a:avLst/>
          </a:prstGeom>
          <a:noFill/>
        </p:spPr>
        <p:txBody>
          <a:bodyPr wrap="square" rtlCol="0">
            <a:spAutoFit/>
          </a:bodyPr>
          <a:lstStyle/>
          <a:p>
            <a:r>
              <a:rPr lang="en-US" dirty="0"/>
              <a:t>CDW_UAS_DEPARTMENT :-</a:t>
            </a:r>
          </a:p>
        </p:txBody>
      </p:sp>
      <p:pic>
        <p:nvPicPr>
          <p:cNvPr id="5" name="Picture 4">
            <a:extLst>
              <a:ext uri="{FF2B5EF4-FFF2-40B4-BE49-F238E27FC236}">
                <a16:creationId xmlns:a16="http://schemas.microsoft.com/office/drawing/2014/main" id="{E4A4F773-88BB-4BB4-9311-E6DA11DC93F6}"/>
              </a:ext>
            </a:extLst>
          </p:cNvPr>
          <p:cNvPicPr>
            <a:picLocks noChangeAspect="1"/>
          </p:cNvPicPr>
          <p:nvPr/>
        </p:nvPicPr>
        <p:blipFill>
          <a:blip r:embed="rId2"/>
          <a:stretch>
            <a:fillRect/>
          </a:stretch>
        </p:blipFill>
        <p:spPr>
          <a:xfrm>
            <a:off x="5297643" y="274312"/>
            <a:ext cx="6348010" cy="2263336"/>
          </a:xfrm>
          <a:prstGeom prst="rect">
            <a:avLst/>
          </a:prstGeom>
          <a:effectLst>
            <a:glow rad="101600">
              <a:schemeClr val="accent3">
                <a:satMod val="175000"/>
                <a:alpha val="40000"/>
              </a:schemeClr>
            </a:glow>
          </a:effectLst>
        </p:spPr>
      </p:pic>
      <p:sp>
        <p:nvSpPr>
          <p:cNvPr id="6" name="TextBox 5">
            <a:extLst>
              <a:ext uri="{FF2B5EF4-FFF2-40B4-BE49-F238E27FC236}">
                <a16:creationId xmlns:a16="http://schemas.microsoft.com/office/drawing/2014/main" id="{417F3961-5D29-4A90-96CA-AB88824D8902}"/>
              </a:ext>
            </a:extLst>
          </p:cNvPr>
          <p:cNvSpPr txBox="1"/>
          <p:nvPr/>
        </p:nvSpPr>
        <p:spPr>
          <a:xfrm>
            <a:off x="421341" y="3429000"/>
            <a:ext cx="2814917" cy="369332"/>
          </a:xfrm>
          <a:prstGeom prst="rect">
            <a:avLst/>
          </a:prstGeom>
          <a:noFill/>
        </p:spPr>
        <p:txBody>
          <a:bodyPr wrap="square" rtlCol="0">
            <a:spAutoFit/>
          </a:bodyPr>
          <a:lstStyle/>
          <a:p>
            <a:r>
              <a:rPr lang="en-US" dirty="0"/>
              <a:t>CDW_UAS_FACULTY :-</a:t>
            </a:r>
          </a:p>
        </p:txBody>
      </p:sp>
      <p:pic>
        <p:nvPicPr>
          <p:cNvPr id="8" name="Picture 7">
            <a:extLst>
              <a:ext uri="{FF2B5EF4-FFF2-40B4-BE49-F238E27FC236}">
                <a16:creationId xmlns:a16="http://schemas.microsoft.com/office/drawing/2014/main" id="{24089004-CA64-480D-BAFA-3F5AA6430F7D}"/>
              </a:ext>
            </a:extLst>
          </p:cNvPr>
          <p:cNvPicPr>
            <a:picLocks noChangeAspect="1"/>
          </p:cNvPicPr>
          <p:nvPr/>
        </p:nvPicPr>
        <p:blipFill>
          <a:blip r:embed="rId3"/>
          <a:stretch>
            <a:fillRect/>
          </a:stretch>
        </p:blipFill>
        <p:spPr>
          <a:xfrm>
            <a:off x="5297643" y="2864286"/>
            <a:ext cx="6348010" cy="3473760"/>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21427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DABA3-CEF4-4284-801E-B17391719E01}"/>
              </a:ext>
            </a:extLst>
          </p:cNvPr>
          <p:cNvSpPr txBox="1"/>
          <p:nvPr/>
        </p:nvSpPr>
        <p:spPr>
          <a:xfrm>
            <a:off x="434791" y="373513"/>
            <a:ext cx="2545976" cy="369332"/>
          </a:xfrm>
          <a:prstGeom prst="rect">
            <a:avLst/>
          </a:prstGeom>
          <a:noFill/>
        </p:spPr>
        <p:txBody>
          <a:bodyPr wrap="square" rtlCol="0">
            <a:spAutoFit/>
          </a:bodyPr>
          <a:lstStyle/>
          <a:p>
            <a:r>
              <a:rPr lang="en-US" dirty="0" err="1"/>
              <a:t>CDW_UAS_Student</a:t>
            </a:r>
            <a:r>
              <a:rPr lang="en-US" dirty="0"/>
              <a:t> :-</a:t>
            </a:r>
          </a:p>
        </p:txBody>
      </p:sp>
      <p:pic>
        <p:nvPicPr>
          <p:cNvPr id="4" name="Picture 3">
            <a:extLst>
              <a:ext uri="{FF2B5EF4-FFF2-40B4-BE49-F238E27FC236}">
                <a16:creationId xmlns:a16="http://schemas.microsoft.com/office/drawing/2014/main" id="{4C5A8811-6939-47C3-9395-A4CAC73ABFE0}"/>
              </a:ext>
            </a:extLst>
          </p:cNvPr>
          <p:cNvPicPr>
            <a:picLocks noChangeAspect="1"/>
          </p:cNvPicPr>
          <p:nvPr/>
        </p:nvPicPr>
        <p:blipFill>
          <a:blip r:embed="rId2"/>
          <a:stretch>
            <a:fillRect/>
          </a:stretch>
        </p:blipFill>
        <p:spPr>
          <a:xfrm>
            <a:off x="4507271" y="558179"/>
            <a:ext cx="7433717" cy="2263336"/>
          </a:xfrm>
          <a:prstGeom prst="rect">
            <a:avLst/>
          </a:prstGeom>
          <a:effectLst>
            <a:glow rad="139700">
              <a:schemeClr val="accent3">
                <a:satMod val="175000"/>
                <a:alpha val="40000"/>
              </a:schemeClr>
            </a:glow>
          </a:effectLst>
        </p:spPr>
      </p:pic>
      <p:sp>
        <p:nvSpPr>
          <p:cNvPr id="5" name="TextBox 4">
            <a:extLst>
              <a:ext uri="{FF2B5EF4-FFF2-40B4-BE49-F238E27FC236}">
                <a16:creationId xmlns:a16="http://schemas.microsoft.com/office/drawing/2014/main" id="{82110923-3018-4551-8D7D-CC61C8B5DAC7}"/>
              </a:ext>
            </a:extLst>
          </p:cNvPr>
          <p:cNvSpPr txBox="1"/>
          <p:nvPr/>
        </p:nvSpPr>
        <p:spPr>
          <a:xfrm>
            <a:off x="457201" y="2919791"/>
            <a:ext cx="3523130" cy="369332"/>
          </a:xfrm>
          <a:prstGeom prst="rect">
            <a:avLst/>
          </a:prstGeom>
          <a:noFill/>
        </p:spPr>
        <p:txBody>
          <a:bodyPr wrap="square" rtlCol="0">
            <a:spAutoFit/>
          </a:bodyPr>
          <a:lstStyle/>
          <a:p>
            <a:r>
              <a:rPr lang="en-US" dirty="0"/>
              <a:t>RESULT_DETAILS_STUDENTS:-</a:t>
            </a:r>
          </a:p>
        </p:txBody>
      </p:sp>
      <p:pic>
        <p:nvPicPr>
          <p:cNvPr id="7" name="Picture 6">
            <a:extLst>
              <a:ext uri="{FF2B5EF4-FFF2-40B4-BE49-F238E27FC236}">
                <a16:creationId xmlns:a16="http://schemas.microsoft.com/office/drawing/2014/main" id="{B1D1CC6D-4C61-4565-B125-389B7F425760}"/>
              </a:ext>
            </a:extLst>
          </p:cNvPr>
          <p:cNvPicPr>
            <a:picLocks noChangeAspect="1"/>
          </p:cNvPicPr>
          <p:nvPr/>
        </p:nvPicPr>
        <p:blipFill>
          <a:blip r:embed="rId3"/>
          <a:stretch>
            <a:fillRect/>
          </a:stretch>
        </p:blipFill>
        <p:spPr>
          <a:xfrm>
            <a:off x="4507271" y="3715871"/>
            <a:ext cx="7559695" cy="2949196"/>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708177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463200-3A18-435E-B526-326B5225AA39}"/>
              </a:ext>
            </a:extLst>
          </p:cNvPr>
          <p:cNvSpPr txBox="1"/>
          <p:nvPr/>
        </p:nvSpPr>
        <p:spPr>
          <a:xfrm>
            <a:off x="905436" y="1497105"/>
            <a:ext cx="11089340" cy="21698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1:-</a:t>
            </a:r>
          </a:p>
          <a:p>
            <a:pPr>
              <a:lnSpc>
                <a:spcPct val="150000"/>
              </a:lnSpc>
            </a:pPr>
            <a:r>
              <a:rPr lang="en-US" b="1" dirty="0">
                <a:effectLst/>
                <a:latin typeface="Arial" panose="020B0604020202020204" pitchFamily="34" charset="0"/>
                <a:ea typeface="Times New Roman" panose="02020603050405020304" pitchFamily="18" charset="0"/>
                <a:cs typeface="Arial" panose="020B0604020202020204" pitchFamily="34" charset="0"/>
              </a:rPr>
              <a:t>Student Dimension</a:t>
            </a:r>
            <a:r>
              <a:rPr lang="en-US" dirty="0">
                <a:effectLst/>
                <a:latin typeface="Arial" panose="020B0604020202020204" pitchFamily="34" charset="0"/>
                <a:ea typeface="Times New Roman" panose="02020603050405020304" pitchFamily="18" charset="0"/>
                <a:cs typeface="Arial" panose="020B0604020202020204" pitchFamily="34" charset="0"/>
              </a:rPr>
              <a:t> – The Student dimension table </a:t>
            </a:r>
            <a:r>
              <a:rPr lang="en-US" b="1" i="1" dirty="0">
                <a:effectLst/>
                <a:latin typeface="Arial" panose="020B0604020202020204" pitchFamily="34" charset="0"/>
                <a:ea typeface="Times New Roman" panose="02020603050405020304" pitchFamily="18" charset="0"/>
                <a:cs typeface="Arial" panose="020B0604020202020204" pitchFamily="34" charset="0"/>
              </a:rPr>
              <a:t>CDW_UAS_D_STUDENT_EFF_DATE </a:t>
            </a:r>
            <a:r>
              <a:rPr lang="en-US" dirty="0">
                <a:effectLst/>
                <a:latin typeface="Arial" panose="020B0604020202020204" pitchFamily="34" charset="0"/>
                <a:ea typeface="Times New Roman" panose="02020603050405020304" pitchFamily="18" charset="0"/>
                <a:cs typeface="Arial" panose="020B0604020202020204" pitchFamily="34" charset="0"/>
              </a:rPr>
              <a:t>is a Type – II  SCD table which contains all students’ information. The source file’s name is </a:t>
            </a:r>
            <a:r>
              <a:rPr lang="en-US" b="1" i="1" dirty="0">
                <a:effectLst/>
                <a:latin typeface="Arial" panose="020B0604020202020204" pitchFamily="34" charset="0"/>
                <a:ea typeface="Times New Roman" panose="02020603050405020304" pitchFamily="18" charset="0"/>
                <a:cs typeface="Arial" panose="020B0604020202020204" pitchFamily="34" charset="0"/>
              </a:rPr>
              <a:t>CDW_UAS_student.csv</a:t>
            </a:r>
            <a:r>
              <a:rPr lang="en-US" dirty="0">
                <a:effectLst/>
                <a:latin typeface="Arial" panose="020B0604020202020204" pitchFamily="34" charset="0"/>
                <a:ea typeface="Times New Roman" panose="02020603050405020304" pitchFamily="18" charset="0"/>
                <a:cs typeface="Arial" panose="020B0604020202020204" pitchFamily="34" charset="0"/>
              </a:rPr>
              <a:t>. The source sends the file on a daily basis. History of the students’ needs to be maintained in the table.</a:t>
            </a:r>
            <a:endParaRPr lang="en-US"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3" name="TextBox 2">
            <a:extLst>
              <a:ext uri="{FF2B5EF4-FFF2-40B4-BE49-F238E27FC236}">
                <a16:creationId xmlns:a16="http://schemas.microsoft.com/office/drawing/2014/main" id="{80BA89FF-B73F-4901-9518-54B208F3D026}"/>
              </a:ext>
            </a:extLst>
          </p:cNvPr>
          <p:cNvSpPr txBox="1"/>
          <p:nvPr/>
        </p:nvSpPr>
        <p:spPr>
          <a:xfrm>
            <a:off x="770966" y="3962070"/>
            <a:ext cx="11089340" cy="22570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2:-</a:t>
            </a:r>
          </a:p>
          <a:p>
            <a:pPr>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College Dimension -</a:t>
            </a:r>
            <a:r>
              <a:rPr lang="en-US" sz="1800" dirty="0">
                <a:effectLst/>
                <a:latin typeface="Arial" panose="020B0604020202020204" pitchFamily="34" charset="0"/>
                <a:ea typeface="Times New Roman" panose="02020603050405020304" pitchFamily="18" charset="0"/>
                <a:cs typeface="Arial" panose="020B0604020202020204" pitchFamily="34" charset="0"/>
              </a:rPr>
              <a:t> The College dimension table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CDW_UAS_D_COLLEGE</a:t>
            </a:r>
            <a:r>
              <a:rPr lang="en-US" sz="1800" i="1"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a:effectLst/>
                <a:latin typeface="Arial" panose="020B0604020202020204" pitchFamily="34" charset="0"/>
                <a:ea typeface="Times New Roman" panose="02020603050405020304" pitchFamily="18" charset="0"/>
                <a:cs typeface="Arial" panose="020B0604020202020204" pitchFamily="34" charset="0"/>
              </a:rPr>
              <a:t>is a Type – I SCD which contains all college details. </a:t>
            </a:r>
            <a:r>
              <a:rPr lang="en-US" sz="1800" i="1" dirty="0">
                <a:effectLst/>
                <a:latin typeface="Arial" panose="020B0604020202020204" pitchFamily="34" charset="0"/>
                <a:ea typeface="Times New Roman" panose="02020603050405020304" pitchFamily="18" charset="0"/>
                <a:cs typeface="Arial" panose="020B0604020202020204" pitchFamily="34" charset="0"/>
              </a:rPr>
              <a:t>Data is added to this table, only when a new college is being opened</a:t>
            </a:r>
            <a:r>
              <a:rPr lang="en-US" sz="1800" dirty="0">
                <a:effectLst/>
                <a:latin typeface="Arial" panose="020B0604020202020204" pitchFamily="34" charset="0"/>
                <a:ea typeface="Times New Roman" panose="02020603050405020304" pitchFamily="18" charset="0"/>
                <a:cs typeface="Arial" panose="020B0604020202020204" pitchFamily="34" charset="0"/>
              </a:rPr>
              <a:t>. So, the load schedule would be </a:t>
            </a:r>
            <a:r>
              <a:rPr lang="en-US" sz="1800" i="1" dirty="0">
                <a:effectLst/>
                <a:latin typeface="Arial" panose="020B0604020202020204" pitchFamily="34" charset="0"/>
                <a:ea typeface="Times New Roman" panose="02020603050405020304" pitchFamily="18" charset="0"/>
                <a:cs typeface="Arial" panose="020B0604020202020204" pitchFamily="34" charset="0"/>
              </a:rPr>
              <a:t>on demand</a:t>
            </a:r>
            <a:r>
              <a:rPr lang="en-US" sz="1800" dirty="0">
                <a:effectLst/>
                <a:latin typeface="Arial" panose="020B0604020202020204" pitchFamily="34" charset="0"/>
                <a:ea typeface="Times New Roman" panose="02020603050405020304" pitchFamily="18" charset="0"/>
                <a:cs typeface="Arial" panose="020B0604020202020204" pitchFamily="34" charset="0"/>
              </a:rPr>
              <a:t>. The source file’s name is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CDW_UAS_COLLEGE.txt</a:t>
            </a:r>
            <a:r>
              <a:rPr lang="en-US" sz="1800" dirty="0">
                <a:effectLst/>
                <a:latin typeface="Arial" panose="020B0604020202020204" pitchFamily="34" charset="0"/>
                <a:ea typeface="Times New Roman" panose="02020603050405020304" pitchFamily="18" charset="0"/>
                <a:cs typeface="Arial" panose="020B0604020202020204" pitchFamily="34" charset="0"/>
              </a:rPr>
              <a:t> and it is pipe (|) delimited. The table is updated/ inserted for old/ new branches respectively and no history is maintained</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CD7D53A-2FEF-4207-916F-71A6DA226079}"/>
              </a:ext>
            </a:extLst>
          </p:cNvPr>
          <p:cNvSpPr txBox="1"/>
          <p:nvPr/>
        </p:nvSpPr>
        <p:spPr>
          <a:xfrm>
            <a:off x="3783106" y="412377"/>
            <a:ext cx="3980329" cy="646331"/>
          </a:xfrm>
          <a:prstGeom prst="rect">
            <a:avLst/>
          </a:prstGeom>
          <a:noFill/>
        </p:spPr>
        <p:txBody>
          <a:bodyPr wrap="square" rtlCol="0">
            <a:spAutoFit/>
          </a:bodyPr>
          <a:lstStyle/>
          <a:p>
            <a:pPr algn="ctr"/>
            <a:r>
              <a:rPr lang="en-US" sz="3600" dirty="0"/>
              <a:t>REQUIREMENTS</a:t>
            </a:r>
          </a:p>
        </p:txBody>
      </p:sp>
    </p:spTree>
    <p:extLst>
      <p:ext uri="{BB962C8B-B14F-4D97-AF65-F5344CB8AC3E}">
        <p14:creationId xmlns:p14="http://schemas.microsoft.com/office/powerpoint/2010/main" val="3945414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AD88EB-89BC-4D8B-9F3C-5E12EDAABB1A}"/>
              </a:ext>
            </a:extLst>
          </p:cNvPr>
          <p:cNvSpPr txBox="1"/>
          <p:nvPr/>
        </p:nvSpPr>
        <p:spPr>
          <a:xfrm>
            <a:off x="551330" y="289679"/>
            <a:ext cx="11089340"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3:-</a:t>
            </a:r>
          </a:p>
          <a:p>
            <a:pPr>
              <a:lnSpc>
                <a:spcPct val="150000"/>
              </a:lnSpc>
            </a:pPr>
            <a:r>
              <a:rPr lang="en-US" sz="1800" b="1" dirty="0">
                <a:effectLst/>
                <a:latin typeface="Arial" panose="020B0604020202020204" pitchFamily="34" charset="0"/>
                <a:ea typeface="Times New Roman" panose="02020603050405020304" pitchFamily="18" charset="0"/>
                <a:cs typeface="Arial" panose="020B0604020202020204" pitchFamily="34" charset="0"/>
              </a:rPr>
              <a:t>Department Dimension -</a:t>
            </a:r>
            <a:r>
              <a:rPr lang="en-US" sz="1800" dirty="0">
                <a:effectLst/>
                <a:latin typeface="Arial" panose="020B0604020202020204" pitchFamily="34" charset="0"/>
                <a:ea typeface="Times New Roman" panose="02020603050405020304" pitchFamily="18" charset="0"/>
                <a:cs typeface="Arial" panose="020B0604020202020204" pitchFamily="34" charset="0"/>
              </a:rPr>
              <a:t> The Department dimension table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CDW_UAS_D_DEPARTMENT</a:t>
            </a:r>
            <a:r>
              <a:rPr lang="en-US" sz="1800" dirty="0">
                <a:effectLst/>
                <a:latin typeface="Arial" panose="020B0604020202020204" pitchFamily="34" charset="0"/>
                <a:ea typeface="Times New Roman" panose="02020603050405020304" pitchFamily="18" charset="0"/>
                <a:cs typeface="Arial" panose="020B0604020202020204" pitchFamily="34" charset="0"/>
              </a:rPr>
              <a:t> is a Type – I SCD table which contains all the departments’ information. The source file’s name is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CDW_UAS_DEPARTMENT.txt</a:t>
            </a:r>
            <a:r>
              <a:rPr lang="en-US" sz="1800" dirty="0">
                <a:effectLst/>
                <a:latin typeface="Arial" panose="020B0604020202020204" pitchFamily="34" charset="0"/>
                <a:ea typeface="Times New Roman" panose="02020603050405020304" pitchFamily="18" charset="0"/>
                <a:cs typeface="Arial" panose="020B0604020202020204" pitchFamily="34" charset="0"/>
              </a:rPr>
              <a:t> and it is pipe (|) delimited. The table is updated/inserted for old/new suppliers respectively on a daily basis and no history is maintained.</a:t>
            </a:r>
            <a:endParaRPr lang="en-US" sz="2400" dirty="0"/>
          </a:p>
          <a:p>
            <a:endParaRPr lang="en-US" dirty="0"/>
          </a:p>
        </p:txBody>
      </p:sp>
      <p:sp>
        <p:nvSpPr>
          <p:cNvPr id="13" name="TextBox 12">
            <a:extLst>
              <a:ext uri="{FF2B5EF4-FFF2-40B4-BE49-F238E27FC236}">
                <a16:creationId xmlns:a16="http://schemas.microsoft.com/office/drawing/2014/main" id="{C7C9F51D-8E6A-40B2-A9EB-EDC43A8BAA85}"/>
              </a:ext>
            </a:extLst>
          </p:cNvPr>
          <p:cNvSpPr txBox="1"/>
          <p:nvPr/>
        </p:nvSpPr>
        <p:spPr>
          <a:xfrm>
            <a:off x="407895" y="3429000"/>
            <a:ext cx="11089340" cy="316753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dirty="0"/>
              <a:t>Requirement 4:-</a:t>
            </a:r>
          </a:p>
          <a:p>
            <a:pPr marL="342900" marR="73025" lvl="0" indent="-342900" algn="just">
              <a:lnSpc>
                <a:spcPct val="150000"/>
              </a:lnSpc>
              <a:spcBef>
                <a:spcPts val="130"/>
              </a:spcBef>
              <a:spcAft>
                <a:spcPts val="1200"/>
              </a:spcAft>
              <a:buFont typeface="Symbol" panose="05050102010706020507" pitchFamily="18" charset="2"/>
              <a:buChar char=""/>
            </a:pPr>
            <a:r>
              <a:rPr lang="en-US" sz="1800" b="1" dirty="0">
                <a:effectLst/>
                <a:latin typeface="Arial" panose="020B0604020202020204" pitchFamily="34" charset="0"/>
                <a:ea typeface="Times New Roman" panose="02020603050405020304" pitchFamily="18" charset="0"/>
                <a:cs typeface="Arial" panose="020B0604020202020204" pitchFamily="34" charset="0"/>
              </a:rPr>
              <a:t>Course Dimension - </a:t>
            </a:r>
            <a:r>
              <a:rPr lang="en-US" sz="1800" dirty="0">
                <a:effectLst/>
                <a:latin typeface="Arial" panose="020B0604020202020204" pitchFamily="34" charset="0"/>
                <a:ea typeface="Times New Roman" panose="02020603050405020304" pitchFamily="18" charset="0"/>
                <a:cs typeface="Arial" panose="020B0604020202020204" pitchFamily="34" charset="0"/>
              </a:rPr>
              <a:t>The course dimension table </a:t>
            </a:r>
            <a:r>
              <a:rPr lang="en-US" sz="1800" b="1" i="1" dirty="0">
                <a:effectLst/>
                <a:latin typeface="Arial" panose="020B0604020202020204" pitchFamily="34" charset="0"/>
                <a:ea typeface="Arial" panose="020B0604020202020204" pitchFamily="34" charset="0"/>
                <a:cs typeface="Arial" panose="020B0604020202020204" pitchFamily="34" charset="0"/>
              </a:rPr>
              <a:t>CDW_UAS_D_COURSE</a:t>
            </a:r>
            <a:r>
              <a:rPr lang="en-US" sz="1800" dirty="0">
                <a:effectLst/>
                <a:latin typeface="Arial" panose="020B0604020202020204" pitchFamily="34" charset="0"/>
                <a:ea typeface="Times New Roman" panose="02020603050405020304" pitchFamily="18" charset="0"/>
                <a:cs typeface="Arial" panose="020B0604020202020204" pitchFamily="34" charset="0"/>
              </a:rPr>
              <a:t> is a Type – I SCD which contains all course information. The source file’s name is </a:t>
            </a:r>
            <a:r>
              <a:rPr lang="en-US" sz="1800" b="1" i="1" dirty="0">
                <a:effectLst/>
                <a:latin typeface="Arial" panose="020B0604020202020204" pitchFamily="34" charset="0"/>
                <a:ea typeface="Times New Roman" panose="02020603050405020304" pitchFamily="18" charset="0"/>
                <a:cs typeface="Arial" panose="020B0604020202020204" pitchFamily="34" charset="0"/>
              </a:rPr>
              <a:t>CDW_UAS_COURSE.txt</a:t>
            </a:r>
            <a:r>
              <a:rPr lang="en-US" sz="1800" dirty="0">
                <a:effectLst/>
                <a:latin typeface="Arial" panose="020B0604020202020204" pitchFamily="34" charset="0"/>
                <a:ea typeface="Times New Roman" panose="02020603050405020304" pitchFamily="18" charset="0"/>
                <a:cs typeface="Arial" panose="020B0604020202020204" pitchFamily="34" charset="0"/>
              </a:rPr>
              <a:t> and it is comma (,) delimited. This table is </a:t>
            </a:r>
            <a:r>
              <a:rPr lang="en-US" sz="1800" i="1" dirty="0">
                <a:effectLst/>
                <a:latin typeface="Arial" panose="020B0604020202020204" pitchFamily="34" charset="0"/>
                <a:ea typeface="Times New Roman" panose="02020603050405020304" pitchFamily="18" charset="0"/>
                <a:cs typeface="Arial" panose="020B0604020202020204" pitchFamily="34" charset="0"/>
              </a:rPr>
              <a:t>dependent on the Department table</a:t>
            </a:r>
            <a:r>
              <a:rPr lang="en-US" sz="1800" dirty="0">
                <a:effectLst/>
                <a:latin typeface="Arial" panose="020B0604020202020204" pitchFamily="34" charset="0"/>
                <a:ea typeface="Times New Roman" panose="02020603050405020304" pitchFamily="18" charset="0"/>
                <a:cs typeface="Arial" panose="020B0604020202020204" pitchFamily="34" charset="0"/>
              </a:rPr>
              <a:t> for the Department Id. The department table must contain the </a:t>
            </a:r>
            <a:r>
              <a:rPr lang="en-US" sz="1800" i="1" dirty="0">
                <a:effectLst/>
                <a:latin typeface="Arial" panose="020B0604020202020204" pitchFamily="34" charset="0"/>
                <a:ea typeface="Times New Roman" panose="02020603050405020304" pitchFamily="18" charset="0"/>
                <a:cs typeface="Arial" panose="020B0604020202020204" pitchFamily="34" charset="0"/>
              </a:rPr>
              <a:t>respective department information before loading course</a:t>
            </a:r>
            <a:r>
              <a:rPr lang="en-US" sz="1800" dirty="0">
                <a:effectLst/>
                <a:latin typeface="Arial" panose="020B0604020202020204" pitchFamily="34" charset="0"/>
                <a:ea typeface="Times New Roman" panose="02020603050405020304" pitchFamily="18" charset="0"/>
                <a:cs typeface="Arial" panose="020B0604020202020204" pitchFamily="34" charset="0"/>
              </a:rPr>
              <a:t> table. The table is updated/inserted for old/new products respectively on a daily basis and no history is maintained.</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177934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503</TotalTime>
  <Words>1008</Words>
  <Application>Microsoft Office PowerPoint</Application>
  <PresentationFormat>Widescreen</PresentationFormat>
  <Paragraphs>86</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Bodoni MT</vt:lpstr>
      <vt:lpstr>Bookman Old Style</vt:lpstr>
      <vt:lpstr>Rockwell</vt:lpstr>
      <vt:lpstr>Symbol</vt:lpstr>
      <vt:lpstr>Wingdings</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Hajra</dc:creator>
  <cp:lastModifiedBy>Verma, Priya (Contractor)</cp:lastModifiedBy>
  <cp:revision>7</cp:revision>
  <dcterms:created xsi:type="dcterms:W3CDTF">2024-03-24T07:59:39Z</dcterms:created>
  <dcterms:modified xsi:type="dcterms:W3CDTF">2024-04-16T06:32:48Z</dcterms:modified>
</cp:coreProperties>
</file>